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8"/>
  </p:notesMasterIdLst>
  <p:sldIdLst>
    <p:sldId id="257" r:id="rId7"/>
    <p:sldId id="320" r:id="rId8"/>
    <p:sldId id="322" r:id="rId9"/>
    <p:sldId id="298" r:id="rId10"/>
    <p:sldId id="307" r:id="rId11"/>
    <p:sldId id="261" r:id="rId12"/>
    <p:sldId id="290" r:id="rId13"/>
    <p:sldId id="291" r:id="rId14"/>
    <p:sldId id="293" r:id="rId15"/>
    <p:sldId id="295" r:id="rId16"/>
    <p:sldId id="299" r:id="rId17"/>
    <p:sldId id="301" r:id="rId18"/>
    <p:sldId id="302" r:id="rId19"/>
    <p:sldId id="303" r:id="rId20"/>
    <p:sldId id="304" r:id="rId21"/>
    <p:sldId id="306" r:id="rId22"/>
    <p:sldId id="305" r:id="rId23"/>
    <p:sldId id="308" r:id="rId24"/>
    <p:sldId id="309" r:id="rId25"/>
    <p:sldId id="321" r:id="rId26"/>
    <p:sldId id="276" r:id="rId2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C23"/>
    <a:srgbClr val="D00A54"/>
    <a:srgbClr val="E60088"/>
    <a:srgbClr val="EF4136"/>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0963E-E1D4-4435-9A94-A60EE0006B21}" v="122" dt="2025-02-16T10:57:42.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72" autoAdjust="0"/>
    <p:restoredTop sz="95033" autoAdjust="0"/>
  </p:normalViewPr>
  <p:slideViewPr>
    <p:cSldViewPr snapToGrid="0" showGuides="1">
      <p:cViewPr varScale="1">
        <p:scale>
          <a:sx n="103" d="100"/>
          <a:sy n="103" d="100"/>
        </p:scale>
        <p:origin x="1354" y="82"/>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hand Hildebrand" userId="a679205c-88c1-473f-88ff-fcc838c17be5" providerId="ADAL" clId="{A9F0963E-E1D4-4435-9A94-A60EE0006B21}"/>
    <pc:docChg chg="undo custSel addSld delSld modSld sldOrd">
      <pc:chgData name="Marchand Hildebrand" userId="a679205c-88c1-473f-88ff-fcc838c17be5" providerId="ADAL" clId="{A9F0963E-E1D4-4435-9A94-A60EE0006B21}" dt="2025-02-16T10:58:18.262" v="2921" actId="1076"/>
      <pc:docMkLst>
        <pc:docMk/>
      </pc:docMkLst>
      <pc:sldChg chg="modSp mod modNotesTx">
        <pc:chgData name="Marchand Hildebrand" userId="a679205c-88c1-473f-88ff-fcc838c17be5" providerId="ADAL" clId="{A9F0963E-E1D4-4435-9A94-A60EE0006B21}" dt="2025-02-16T10:32:04.697" v="2734" actId="1076"/>
        <pc:sldMkLst>
          <pc:docMk/>
          <pc:sldMk cId="2092356048" sldId="257"/>
        </pc:sldMkLst>
        <pc:spChg chg="mod">
          <ac:chgData name="Marchand Hildebrand" userId="a679205c-88c1-473f-88ff-fcc838c17be5" providerId="ADAL" clId="{A9F0963E-E1D4-4435-9A94-A60EE0006B21}" dt="2025-02-15T09:58:43.666" v="672"/>
          <ac:spMkLst>
            <pc:docMk/>
            <pc:sldMk cId="2092356048" sldId="257"/>
            <ac:spMk id="4" creationId="{15FF4FBF-17F7-B9FD-FAB5-32D97FC5BD0B}"/>
          </ac:spMkLst>
        </pc:spChg>
        <pc:spChg chg="mod">
          <ac:chgData name="Marchand Hildebrand" userId="a679205c-88c1-473f-88ff-fcc838c17be5" providerId="ADAL" clId="{A9F0963E-E1D4-4435-9A94-A60EE0006B21}" dt="2025-02-16T10:32:04.697" v="2734" actId="1076"/>
          <ac:spMkLst>
            <pc:docMk/>
            <pc:sldMk cId="2092356048" sldId="257"/>
            <ac:spMk id="5" creationId="{AE0F6A9D-3706-FECF-3872-B7D8E5149384}"/>
          </ac:spMkLst>
        </pc:spChg>
      </pc:sldChg>
      <pc:sldChg chg="del">
        <pc:chgData name="Marchand Hildebrand" userId="a679205c-88c1-473f-88ff-fcc838c17be5" providerId="ADAL" clId="{A9F0963E-E1D4-4435-9A94-A60EE0006B21}" dt="2025-02-15T10:28:08.619" v="811" actId="47"/>
        <pc:sldMkLst>
          <pc:docMk/>
          <pc:sldMk cId="3569995986" sldId="258"/>
        </pc:sldMkLst>
      </pc:sldChg>
      <pc:sldChg chg="del">
        <pc:chgData name="Marchand Hildebrand" userId="a679205c-88c1-473f-88ff-fcc838c17be5" providerId="ADAL" clId="{A9F0963E-E1D4-4435-9A94-A60EE0006B21}" dt="2025-02-15T10:28:20.564" v="824" actId="47"/>
        <pc:sldMkLst>
          <pc:docMk/>
          <pc:sldMk cId="2961090182" sldId="260"/>
        </pc:sldMkLst>
      </pc:sldChg>
      <pc:sldChg chg="addSp delSp modSp mod ord modClrScheme chgLayout">
        <pc:chgData name="Marchand Hildebrand" userId="a679205c-88c1-473f-88ff-fcc838c17be5" providerId="ADAL" clId="{A9F0963E-E1D4-4435-9A94-A60EE0006B21}" dt="2025-02-15T11:45:17.302" v="1125" actId="20577"/>
        <pc:sldMkLst>
          <pc:docMk/>
          <pc:sldMk cId="2623935751" sldId="261"/>
        </pc:sldMkLst>
        <pc:spChg chg="mod ord">
          <ac:chgData name="Marchand Hildebrand" userId="a679205c-88c1-473f-88ff-fcc838c17be5" providerId="ADAL" clId="{A9F0963E-E1D4-4435-9A94-A60EE0006B21}" dt="2025-02-15T11:45:17.302" v="1125" actId="20577"/>
          <ac:spMkLst>
            <pc:docMk/>
            <pc:sldMk cId="2623935751" sldId="261"/>
            <ac:spMk id="6" creationId="{4DF223C5-26E6-D31B-4E72-F86F7420C4A1}"/>
          </ac:spMkLst>
        </pc:spChg>
        <pc:spChg chg="add del mod">
          <ac:chgData name="Marchand Hildebrand" userId="a679205c-88c1-473f-88ff-fcc838c17be5" providerId="ADAL" clId="{A9F0963E-E1D4-4435-9A94-A60EE0006B21}" dt="2025-02-15T10:06:11.214" v="751" actId="931"/>
          <ac:spMkLst>
            <pc:docMk/>
            <pc:sldMk cId="2623935751" sldId="261"/>
            <ac:spMk id="11" creationId="{BE45B16E-FB24-2564-A1AC-6E8C063EE4F3}"/>
          </ac:spMkLst>
        </pc:spChg>
        <pc:picChg chg="add mod ord">
          <ac:chgData name="Marchand Hildebrand" userId="a679205c-88c1-473f-88ff-fcc838c17be5" providerId="ADAL" clId="{A9F0963E-E1D4-4435-9A94-A60EE0006B21}" dt="2025-02-15T10:07:02.927" v="760" actId="26606"/>
          <ac:picMkLst>
            <pc:docMk/>
            <pc:sldMk cId="2623935751" sldId="261"/>
            <ac:picMk id="3" creationId="{25FCBE0D-2FD2-4C41-D173-E253B4C5A153}"/>
          </ac:picMkLst>
        </pc:picChg>
        <pc:picChg chg="add mod">
          <ac:chgData name="Marchand Hildebrand" userId="a679205c-88c1-473f-88ff-fcc838c17be5" providerId="ADAL" clId="{A9F0963E-E1D4-4435-9A94-A60EE0006B21}" dt="2025-02-15T10:07:02.927" v="760" actId="26606"/>
          <ac:picMkLst>
            <pc:docMk/>
            <pc:sldMk cId="2623935751" sldId="261"/>
            <ac:picMk id="4" creationId="{E3F4755B-13E2-462E-4CDC-A5700BB995CF}"/>
          </ac:picMkLst>
        </pc:picChg>
      </pc:sldChg>
      <pc:sldChg chg="del">
        <pc:chgData name="Marchand Hildebrand" userId="a679205c-88c1-473f-88ff-fcc838c17be5" providerId="ADAL" clId="{A9F0963E-E1D4-4435-9A94-A60EE0006B21}" dt="2025-02-15T10:28:21.634" v="826" actId="47"/>
        <pc:sldMkLst>
          <pc:docMk/>
          <pc:sldMk cId="2983396441" sldId="262"/>
        </pc:sldMkLst>
      </pc:sldChg>
      <pc:sldChg chg="del">
        <pc:chgData name="Marchand Hildebrand" userId="a679205c-88c1-473f-88ff-fcc838c17be5" providerId="ADAL" clId="{A9F0963E-E1D4-4435-9A94-A60EE0006B21}" dt="2025-02-15T10:28:22.163" v="827" actId="47"/>
        <pc:sldMkLst>
          <pc:docMk/>
          <pc:sldMk cId="1447095923" sldId="263"/>
        </pc:sldMkLst>
      </pc:sldChg>
      <pc:sldChg chg="del">
        <pc:chgData name="Marchand Hildebrand" userId="a679205c-88c1-473f-88ff-fcc838c17be5" providerId="ADAL" clId="{A9F0963E-E1D4-4435-9A94-A60EE0006B21}" dt="2025-02-15T10:28:22.641" v="828" actId="47"/>
        <pc:sldMkLst>
          <pc:docMk/>
          <pc:sldMk cId="2119983233" sldId="264"/>
        </pc:sldMkLst>
      </pc:sldChg>
      <pc:sldChg chg="del">
        <pc:chgData name="Marchand Hildebrand" userId="a679205c-88c1-473f-88ff-fcc838c17be5" providerId="ADAL" clId="{A9F0963E-E1D4-4435-9A94-A60EE0006B21}" dt="2025-02-15T10:28:23.298" v="829" actId="47"/>
        <pc:sldMkLst>
          <pc:docMk/>
          <pc:sldMk cId="2703789323" sldId="265"/>
        </pc:sldMkLst>
      </pc:sldChg>
      <pc:sldChg chg="del">
        <pc:chgData name="Marchand Hildebrand" userId="a679205c-88c1-473f-88ff-fcc838c17be5" providerId="ADAL" clId="{A9F0963E-E1D4-4435-9A94-A60EE0006B21}" dt="2025-02-15T10:28:24.005" v="830" actId="47"/>
        <pc:sldMkLst>
          <pc:docMk/>
          <pc:sldMk cId="1022236889" sldId="266"/>
        </pc:sldMkLst>
      </pc:sldChg>
      <pc:sldChg chg="del">
        <pc:chgData name="Marchand Hildebrand" userId="a679205c-88c1-473f-88ff-fcc838c17be5" providerId="ADAL" clId="{A9F0963E-E1D4-4435-9A94-A60EE0006B21}" dt="2025-02-15T10:28:24.994" v="831" actId="47"/>
        <pc:sldMkLst>
          <pc:docMk/>
          <pc:sldMk cId="3563704651" sldId="267"/>
        </pc:sldMkLst>
      </pc:sldChg>
      <pc:sldChg chg="del">
        <pc:chgData name="Marchand Hildebrand" userId="a679205c-88c1-473f-88ff-fcc838c17be5" providerId="ADAL" clId="{A9F0963E-E1D4-4435-9A94-A60EE0006B21}" dt="2025-02-15T10:28:26.739" v="832" actId="47"/>
        <pc:sldMkLst>
          <pc:docMk/>
          <pc:sldMk cId="1461218187" sldId="268"/>
        </pc:sldMkLst>
      </pc:sldChg>
      <pc:sldChg chg="addSp modSp del mod">
        <pc:chgData name="Marchand Hildebrand" userId="a679205c-88c1-473f-88ff-fcc838c17be5" providerId="ADAL" clId="{A9F0963E-E1D4-4435-9A94-A60EE0006B21}" dt="2025-02-15T12:27:31.927" v="1396" actId="2696"/>
        <pc:sldMkLst>
          <pc:docMk/>
          <pc:sldMk cId="2974937599" sldId="269"/>
        </pc:sldMkLst>
        <pc:picChg chg="add mod">
          <ac:chgData name="Marchand Hildebrand" userId="a679205c-88c1-473f-88ff-fcc838c17be5" providerId="ADAL" clId="{A9F0963E-E1D4-4435-9A94-A60EE0006B21}" dt="2025-02-15T10:54:36.698" v="956" actId="1076"/>
          <ac:picMkLst>
            <pc:docMk/>
            <pc:sldMk cId="2974937599" sldId="269"/>
            <ac:picMk id="3" creationId="{7622147F-13A5-A49F-75D6-BAD34D7A5647}"/>
          </ac:picMkLst>
        </pc:picChg>
      </pc:sldChg>
      <pc:sldChg chg="del">
        <pc:chgData name="Marchand Hildebrand" userId="a679205c-88c1-473f-88ff-fcc838c17be5" providerId="ADAL" clId="{A9F0963E-E1D4-4435-9A94-A60EE0006B21}" dt="2025-02-15T10:28:21.137" v="825" actId="47"/>
        <pc:sldMkLst>
          <pc:docMk/>
          <pc:sldMk cId="1703900987" sldId="270"/>
        </pc:sldMkLst>
      </pc:sldChg>
      <pc:sldChg chg="del">
        <pc:chgData name="Marchand Hildebrand" userId="a679205c-88c1-473f-88ff-fcc838c17be5" providerId="ADAL" clId="{A9F0963E-E1D4-4435-9A94-A60EE0006B21}" dt="2025-02-15T10:28:10.423" v="812" actId="47"/>
        <pc:sldMkLst>
          <pc:docMk/>
          <pc:sldMk cId="3274703187" sldId="271"/>
        </pc:sldMkLst>
      </pc:sldChg>
      <pc:sldChg chg="del">
        <pc:chgData name="Marchand Hildebrand" userId="a679205c-88c1-473f-88ff-fcc838c17be5" providerId="ADAL" clId="{A9F0963E-E1D4-4435-9A94-A60EE0006B21}" dt="2025-02-15T10:28:12.650" v="813" actId="47"/>
        <pc:sldMkLst>
          <pc:docMk/>
          <pc:sldMk cId="2702001130" sldId="273"/>
        </pc:sldMkLst>
      </pc:sldChg>
      <pc:sldChg chg="del">
        <pc:chgData name="Marchand Hildebrand" userId="a679205c-88c1-473f-88ff-fcc838c17be5" providerId="ADAL" clId="{A9F0963E-E1D4-4435-9A94-A60EE0006B21}" dt="2025-02-15T10:28:15.683" v="815" actId="47"/>
        <pc:sldMkLst>
          <pc:docMk/>
          <pc:sldMk cId="2743221904" sldId="274"/>
        </pc:sldMkLst>
      </pc:sldChg>
      <pc:sldChg chg="del">
        <pc:chgData name="Marchand Hildebrand" userId="a679205c-88c1-473f-88ff-fcc838c17be5" providerId="ADAL" clId="{A9F0963E-E1D4-4435-9A94-A60EE0006B21}" dt="2025-02-15T10:28:16.884" v="816" actId="47"/>
        <pc:sldMkLst>
          <pc:docMk/>
          <pc:sldMk cId="1710928523" sldId="275"/>
        </pc:sldMkLst>
      </pc:sldChg>
      <pc:sldChg chg="del">
        <pc:chgData name="Marchand Hildebrand" userId="a679205c-88c1-473f-88ff-fcc838c17be5" providerId="ADAL" clId="{A9F0963E-E1D4-4435-9A94-A60EE0006B21}" dt="2025-02-15T10:28:17.304" v="817" actId="47"/>
        <pc:sldMkLst>
          <pc:docMk/>
          <pc:sldMk cId="907543197" sldId="276"/>
        </pc:sldMkLst>
      </pc:sldChg>
      <pc:sldChg chg="add setBg">
        <pc:chgData name="Marchand Hildebrand" userId="a679205c-88c1-473f-88ff-fcc838c17be5" providerId="ADAL" clId="{A9F0963E-E1D4-4435-9A94-A60EE0006B21}" dt="2025-02-16T10:03:55.653" v="2529"/>
        <pc:sldMkLst>
          <pc:docMk/>
          <pc:sldMk cId="3363519473" sldId="276"/>
        </pc:sldMkLst>
      </pc:sldChg>
      <pc:sldChg chg="del">
        <pc:chgData name="Marchand Hildebrand" userId="a679205c-88c1-473f-88ff-fcc838c17be5" providerId="ADAL" clId="{A9F0963E-E1D4-4435-9A94-A60EE0006B21}" dt="2025-02-15T10:28:17.811" v="818" actId="47"/>
        <pc:sldMkLst>
          <pc:docMk/>
          <pc:sldMk cId="519263842" sldId="277"/>
        </pc:sldMkLst>
      </pc:sldChg>
      <pc:sldChg chg="del">
        <pc:chgData name="Marchand Hildebrand" userId="a679205c-88c1-473f-88ff-fcc838c17be5" providerId="ADAL" clId="{A9F0963E-E1D4-4435-9A94-A60EE0006B21}" dt="2025-02-15T10:28:18.261" v="819" actId="47"/>
        <pc:sldMkLst>
          <pc:docMk/>
          <pc:sldMk cId="1258833142" sldId="278"/>
        </pc:sldMkLst>
      </pc:sldChg>
      <pc:sldChg chg="del">
        <pc:chgData name="Marchand Hildebrand" userId="a679205c-88c1-473f-88ff-fcc838c17be5" providerId="ADAL" clId="{A9F0963E-E1D4-4435-9A94-A60EE0006B21}" dt="2025-02-15T10:28:18.678" v="820" actId="47"/>
        <pc:sldMkLst>
          <pc:docMk/>
          <pc:sldMk cId="601755134" sldId="279"/>
        </pc:sldMkLst>
      </pc:sldChg>
      <pc:sldChg chg="del">
        <pc:chgData name="Marchand Hildebrand" userId="a679205c-88c1-473f-88ff-fcc838c17be5" providerId="ADAL" clId="{A9F0963E-E1D4-4435-9A94-A60EE0006B21}" dt="2025-02-15T10:28:19.028" v="821" actId="47"/>
        <pc:sldMkLst>
          <pc:docMk/>
          <pc:sldMk cId="2224546878" sldId="280"/>
        </pc:sldMkLst>
      </pc:sldChg>
      <pc:sldChg chg="del">
        <pc:chgData name="Marchand Hildebrand" userId="a679205c-88c1-473f-88ff-fcc838c17be5" providerId="ADAL" clId="{A9F0963E-E1D4-4435-9A94-A60EE0006B21}" dt="2025-02-15T10:28:19.266" v="822" actId="47"/>
        <pc:sldMkLst>
          <pc:docMk/>
          <pc:sldMk cId="3295685195" sldId="281"/>
        </pc:sldMkLst>
      </pc:sldChg>
      <pc:sldChg chg="del">
        <pc:chgData name="Marchand Hildebrand" userId="a679205c-88c1-473f-88ff-fcc838c17be5" providerId="ADAL" clId="{A9F0963E-E1D4-4435-9A94-A60EE0006B21}" dt="2025-02-15T10:28:19.525" v="823" actId="47"/>
        <pc:sldMkLst>
          <pc:docMk/>
          <pc:sldMk cId="960883775" sldId="282"/>
        </pc:sldMkLst>
      </pc:sldChg>
      <pc:sldChg chg="del">
        <pc:chgData name="Marchand Hildebrand" userId="a679205c-88c1-473f-88ff-fcc838c17be5" providerId="ADAL" clId="{A9F0963E-E1D4-4435-9A94-A60EE0006B21}" dt="2025-02-15T10:27:50.188" v="808" actId="47"/>
        <pc:sldMkLst>
          <pc:docMk/>
          <pc:sldMk cId="4154612887" sldId="283"/>
        </pc:sldMkLst>
      </pc:sldChg>
      <pc:sldChg chg="del">
        <pc:chgData name="Marchand Hildebrand" userId="a679205c-88c1-473f-88ff-fcc838c17be5" providerId="ADAL" clId="{A9F0963E-E1D4-4435-9A94-A60EE0006B21}" dt="2025-02-15T10:28:12.650" v="813" actId="47"/>
        <pc:sldMkLst>
          <pc:docMk/>
          <pc:sldMk cId="1943536881" sldId="284"/>
        </pc:sldMkLst>
      </pc:sldChg>
      <pc:sldChg chg="del">
        <pc:chgData name="Marchand Hildebrand" userId="a679205c-88c1-473f-88ff-fcc838c17be5" providerId="ADAL" clId="{A9F0963E-E1D4-4435-9A94-A60EE0006B21}" dt="2025-02-15T10:28:12.650" v="813" actId="47"/>
        <pc:sldMkLst>
          <pc:docMk/>
          <pc:sldMk cId="481527577" sldId="285"/>
        </pc:sldMkLst>
      </pc:sldChg>
      <pc:sldChg chg="del">
        <pc:chgData name="Marchand Hildebrand" userId="a679205c-88c1-473f-88ff-fcc838c17be5" providerId="ADAL" clId="{A9F0963E-E1D4-4435-9A94-A60EE0006B21}" dt="2025-02-15T10:28:14.170" v="814" actId="47"/>
        <pc:sldMkLst>
          <pc:docMk/>
          <pc:sldMk cId="1528597876" sldId="286"/>
        </pc:sldMkLst>
      </pc:sldChg>
      <pc:sldChg chg="del">
        <pc:chgData name="Marchand Hildebrand" userId="a679205c-88c1-473f-88ff-fcc838c17be5" providerId="ADAL" clId="{A9F0963E-E1D4-4435-9A94-A60EE0006B21}" dt="2025-02-15T10:27:50.188" v="808" actId="47"/>
        <pc:sldMkLst>
          <pc:docMk/>
          <pc:sldMk cId="1893635425" sldId="287"/>
        </pc:sldMkLst>
      </pc:sldChg>
      <pc:sldChg chg="del">
        <pc:chgData name="Marchand Hildebrand" userId="a679205c-88c1-473f-88ff-fcc838c17be5" providerId="ADAL" clId="{A9F0963E-E1D4-4435-9A94-A60EE0006B21}" dt="2025-02-15T10:28:06.532" v="810" actId="47"/>
        <pc:sldMkLst>
          <pc:docMk/>
          <pc:sldMk cId="1406408720" sldId="288"/>
        </pc:sldMkLst>
      </pc:sldChg>
      <pc:sldChg chg="del">
        <pc:chgData name="Marchand Hildebrand" userId="a679205c-88c1-473f-88ff-fcc838c17be5" providerId="ADAL" clId="{A9F0963E-E1D4-4435-9A94-A60EE0006B21}" dt="2025-02-15T10:28:02.476" v="809" actId="47"/>
        <pc:sldMkLst>
          <pc:docMk/>
          <pc:sldMk cId="1202062265" sldId="289"/>
        </pc:sldMkLst>
      </pc:sldChg>
      <pc:sldChg chg="addSp delSp modSp add mod modClrScheme chgLayout">
        <pc:chgData name="Marchand Hildebrand" userId="a679205c-88c1-473f-88ff-fcc838c17be5" providerId="ADAL" clId="{A9F0963E-E1D4-4435-9A94-A60EE0006B21}" dt="2025-02-15T11:45:41.160" v="1127" actId="6549"/>
        <pc:sldMkLst>
          <pc:docMk/>
          <pc:sldMk cId="4073192274" sldId="290"/>
        </pc:sldMkLst>
        <pc:spChg chg="mod ord">
          <ac:chgData name="Marchand Hildebrand" userId="a679205c-88c1-473f-88ff-fcc838c17be5" providerId="ADAL" clId="{A9F0963E-E1D4-4435-9A94-A60EE0006B21}" dt="2025-02-15T11:45:41.160" v="1127" actId="6549"/>
          <ac:spMkLst>
            <pc:docMk/>
            <pc:sldMk cId="4073192274" sldId="290"/>
            <ac:spMk id="6" creationId="{6345F4B9-EF6E-69E1-199A-DFC349CE5367}"/>
          </ac:spMkLst>
        </pc:spChg>
        <pc:spChg chg="add del mod">
          <ac:chgData name="Marchand Hildebrand" userId="a679205c-88c1-473f-88ff-fcc838c17be5" providerId="ADAL" clId="{A9F0963E-E1D4-4435-9A94-A60EE0006B21}" dt="2025-02-15T10:08:31.105" v="762" actId="931"/>
          <ac:spMkLst>
            <pc:docMk/>
            <pc:sldMk cId="4073192274" sldId="290"/>
            <ac:spMk id="12" creationId="{1F7E3932-CE83-FE38-7DCA-93C480A3820C}"/>
          </ac:spMkLst>
        </pc:spChg>
        <pc:picChg chg="add mod">
          <ac:chgData name="Marchand Hildebrand" userId="a679205c-88c1-473f-88ff-fcc838c17be5" providerId="ADAL" clId="{A9F0963E-E1D4-4435-9A94-A60EE0006B21}" dt="2025-02-15T10:32:44.475" v="841" actId="14100"/>
          <ac:picMkLst>
            <pc:docMk/>
            <pc:sldMk cId="4073192274" sldId="290"/>
            <ac:picMk id="3" creationId="{EB611999-90ED-89D4-E32B-D12A27785D5C}"/>
          </ac:picMkLst>
        </pc:picChg>
        <pc:picChg chg="add mod ord">
          <ac:chgData name="Marchand Hildebrand" userId="a679205c-88c1-473f-88ff-fcc838c17be5" providerId="ADAL" clId="{A9F0963E-E1D4-4435-9A94-A60EE0006B21}" dt="2025-02-15T10:32:36.466" v="839" actId="692"/>
          <ac:picMkLst>
            <pc:docMk/>
            <pc:sldMk cId="4073192274" sldId="290"/>
            <ac:picMk id="7" creationId="{BE9CB599-0072-3C2B-5A15-C993D9A53167}"/>
          </ac:picMkLst>
        </pc:picChg>
      </pc:sldChg>
      <pc:sldChg chg="addSp delSp modSp add mod ord modClrScheme chgLayout">
        <pc:chgData name="Marchand Hildebrand" userId="a679205c-88c1-473f-88ff-fcc838c17be5" providerId="ADAL" clId="{A9F0963E-E1D4-4435-9A94-A60EE0006B21}" dt="2025-02-15T11:45:50.911" v="1128" actId="255"/>
        <pc:sldMkLst>
          <pc:docMk/>
          <pc:sldMk cId="793425098" sldId="291"/>
        </pc:sldMkLst>
        <pc:spChg chg="mod ord">
          <ac:chgData name="Marchand Hildebrand" userId="a679205c-88c1-473f-88ff-fcc838c17be5" providerId="ADAL" clId="{A9F0963E-E1D4-4435-9A94-A60EE0006B21}" dt="2025-02-15T11:45:50.911" v="1128" actId="255"/>
          <ac:spMkLst>
            <pc:docMk/>
            <pc:sldMk cId="793425098" sldId="291"/>
            <ac:spMk id="6" creationId="{2B20E659-9920-13B0-CF66-033084B957B4}"/>
          </ac:spMkLst>
        </pc:spChg>
        <pc:spChg chg="add del mod">
          <ac:chgData name="Marchand Hildebrand" userId="a679205c-88c1-473f-88ff-fcc838c17be5" providerId="ADAL" clId="{A9F0963E-E1D4-4435-9A94-A60EE0006B21}" dt="2025-02-15T10:13:22.304" v="773" actId="931"/>
          <ac:spMkLst>
            <pc:docMk/>
            <pc:sldMk cId="793425098" sldId="291"/>
            <ac:spMk id="8" creationId="{8E07BE19-6C7B-62C9-2E2D-93B4E5C683F6}"/>
          </ac:spMkLst>
        </pc:spChg>
        <pc:spChg chg="add del mod">
          <ac:chgData name="Marchand Hildebrand" userId="a679205c-88c1-473f-88ff-fcc838c17be5" providerId="ADAL" clId="{A9F0963E-E1D4-4435-9A94-A60EE0006B21}" dt="2025-02-15T10:11:27.332" v="769" actId="931"/>
          <ac:spMkLst>
            <pc:docMk/>
            <pc:sldMk cId="793425098" sldId="291"/>
            <ac:spMk id="11" creationId="{6F3808E7-7F38-ED19-2AC6-1CC07C9D196A}"/>
          </ac:spMkLst>
        </pc:spChg>
        <pc:spChg chg="add del mod">
          <ac:chgData name="Marchand Hildebrand" userId="a679205c-88c1-473f-88ff-fcc838c17be5" providerId="ADAL" clId="{A9F0963E-E1D4-4435-9A94-A60EE0006B21}" dt="2025-02-15T10:14:49.224" v="787" actId="478"/>
          <ac:spMkLst>
            <pc:docMk/>
            <pc:sldMk cId="793425098" sldId="291"/>
            <ac:spMk id="12" creationId="{8D8F91C7-1805-BE3A-A4E2-1C9DDB86FDA5}"/>
          </ac:spMkLst>
        </pc:spChg>
        <pc:picChg chg="add mod ord">
          <ac:chgData name="Marchand Hildebrand" userId="a679205c-88c1-473f-88ff-fcc838c17be5" providerId="ADAL" clId="{A9F0963E-E1D4-4435-9A94-A60EE0006B21}" dt="2025-02-15T10:14:40.546" v="784" actId="692"/>
          <ac:picMkLst>
            <pc:docMk/>
            <pc:sldMk cId="793425098" sldId="291"/>
            <ac:picMk id="3" creationId="{E79D39A2-DD56-0FC9-E9D7-969DF4ECF104}"/>
          </ac:picMkLst>
        </pc:picChg>
        <pc:picChg chg="add mod">
          <ac:chgData name="Marchand Hildebrand" userId="a679205c-88c1-473f-88ff-fcc838c17be5" providerId="ADAL" clId="{A9F0963E-E1D4-4435-9A94-A60EE0006B21}" dt="2025-02-15T10:11:34.637" v="772" actId="26606"/>
          <ac:picMkLst>
            <pc:docMk/>
            <pc:sldMk cId="793425098" sldId="291"/>
            <ac:picMk id="4" creationId="{960B4C09-6CDB-98F9-FE6F-32377612A385}"/>
          </ac:picMkLst>
        </pc:picChg>
        <pc:picChg chg="add mod ord">
          <ac:chgData name="Marchand Hildebrand" userId="a679205c-88c1-473f-88ff-fcc838c17be5" providerId="ADAL" clId="{A9F0963E-E1D4-4435-9A94-A60EE0006B21}" dt="2025-02-15T10:14:46.306" v="786" actId="692"/>
          <ac:picMkLst>
            <pc:docMk/>
            <pc:sldMk cId="793425098" sldId="291"/>
            <ac:picMk id="5" creationId="{8DFD9B2A-42FA-B924-076E-3B9331AEEBF0}"/>
          </ac:picMkLst>
        </pc:picChg>
        <pc:picChg chg="add del mod">
          <ac:chgData name="Marchand Hildebrand" userId="a679205c-88c1-473f-88ff-fcc838c17be5" providerId="ADAL" clId="{A9F0963E-E1D4-4435-9A94-A60EE0006B21}" dt="2025-02-15T10:14:04.315" v="779" actId="478"/>
          <ac:picMkLst>
            <pc:docMk/>
            <pc:sldMk cId="793425098" sldId="291"/>
            <ac:picMk id="9" creationId="{627A5AC8-C013-9914-0E36-A7C80905FE58}"/>
          </ac:picMkLst>
        </pc:picChg>
        <pc:picChg chg="add mod">
          <ac:chgData name="Marchand Hildebrand" userId="a679205c-88c1-473f-88ff-fcc838c17be5" providerId="ADAL" clId="{A9F0963E-E1D4-4435-9A94-A60EE0006B21}" dt="2025-02-15T10:15:39.659" v="791" actId="1076"/>
          <ac:picMkLst>
            <pc:docMk/>
            <pc:sldMk cId="793425098" sldId="291"/>
            <ac:picMk id="14" creationId="{5DD3D29A-8D49-D678-3467-5CF8B48905E1}"/>
          </ac:picMkLst>
        </pc:picChg>
      </pc:sldChg>
      <pc:sldChg chg="addSp delSp modSp add del mod modNotesTx">
        <pc:chgData name="Marchand Hildebrand" userId="a679205c-88c1-473f-88ff-fcc838c17be5" providerId="ADAL" clId="{A9F0963E-E1D4-4435-9A94-A60EE0006B21}" dt="2025-02-15T11:57:02.369" v="1179" actId="2696"/>
        <pc:sldMkLst>
          <pc:docMk/>
          <pc:sldMk cId="1452475478" sldId="292"/>
        </pc:sldMkLst>
        <pc:spChg chg="add del mod">
          <ac:chgData name="Marchand Hildebrand" userId="a679205c-88c1-473f-88ff-fcc838c17be5" providerId="ADAL" clId="{A9F0963E-E1D4-4435-9A94-A60EE0006B21}" dt="2025-02-15T11:56:24.040" v="1175" actId="478"/>
          <ac:spMkLst>
            <pc:docMk/>
            <pc:sldMk cId="1452475478" sldId="292"/>
            <ac:spMk id="2" creationId="{CBB37BBC-415C-AFBB-6003-BCB897871CE3}"/>
          </ac:spMkLst>
        </pc:spChg>
        <pc:spChg chg="add del mod">
          <ac:chgData name="Marchand Hildebrand" userId="a679205c-88c1-473f-88ff-fcc838c17be5" providerId="ADAL" clId="{A9F0963E-E1D4-4435-9A94-A60EE0006B21}" dt="2025-02-15T10:52:43.006" v="933" actId="478"/>
          <ac:spMkLst>
            <pc:docMk/>
            <pc:sldMk cId="1452475478" sldId="292"/>
            <ac:spMk id="4" creationId="{DDF11233-EF44-87A8-72F2-66852A1E0030}"/>
          </ac:spMkLst>
        </pc:spChg>
        <pc:spChg chg="mod">
          <ac:chgData name="Marchand Hildebrand" userId="a679205c-88c1-473f-88ff-fcc838c17be5" providerId="ADAL" clId="{A9F0963E-E1D4-4435-9A94-A60EE0006B21}" dt="2025-02-15T11:56:08.659" v="1172" actId="113"/>
          <ac:spMkLst>
            <pc:docMk/>
            <pc:sldMk cId="1452475478" sldId="292"/>
            <ac:spMk id="6" creationId="{2791F43B-E004-B5F1-62D0-890C1A646B99}"/>
          </ac:spMkLst>
        </pc:spChg>
      </pc:sldChg>
      <pc:sldChg chg="addSp delSp modSp add mod ord modClrScheme chgLayout modNotesTx">
        <pc:chgData name="Marchand Hildebrand" userId="a679205c-88c1-473f-88ff-fcc838c17be5" providerId="ADAL" clId="{A9F0963E-E1D4-4435-9A94-A60EE0006B21}" dt="2025-02-15T11:46:16.839" v="1129" actId="255"/>
        <pc:sldMkLst>
          <pc:docMk/>
          <pc:sldMk cId="581316859" sldId="293"/>
        </pc:sldMkLst>
        <pc:spChg chg="mod ord">
          <ac:chgData name="Marchand Hildebrand" userId="a679205c-88c1-473f-88ff-fcc838c17be5" providerId="ADAL" clId="{A9F0963E-E1D4-4435-9A94-A60EE0006B21}" dt="2025-02-15T11:46:16.839" v="1129" actId="255"/>
          <ac:spMkLst>
            <pc:docMk/>
            <pc:sldMk cId="581316859" sldId="293"/>
            <ac:spMk id="6" creationId="{04A81BAF-135E-25B9-8FB5-3E31D40527C9}"/>
          </ac:spMkLst>
        </pc:spChg>
        <pc:spChg chg="add mod">
          <ac:chgData name="Marchand Hildebrand" userId="a679205c-88c1-473f-88ff-fcc838c17be5" providerId="ADAL" clId="{A9F0963E-E1D4-4435-9A94-A60EE0006B21}" dt="2025-02-15T11:01:09.521" v="1023" actId="14100"/>
          <ac:spMkLst>
            <pc:docMk/>
            <pc:sldMk cId="581316859" sldId="293"/>
            <ac:spMk id="7" creationId="{82ED9ACA-68DF-2259-6121-D2E68D64F4EF}"/>
          </ac:spMkLst>
        </pc:spChg>
        <pc:spChg chg="add del mod">
          <ac:chgData name="Marchand Hildebrand" userId="a679205c-88c1-473f-88ff-fcc838c17be5" providerId="ADAL" clId="{A9F0963E-E1D4-4435-9A94-A60EE0006B21}" dt="2025-02-15T10:56:32.711" v="965" actId="26606"/>
          <ac:spMkLst>
            <pc:docMk/>
            <pc:sldMk cId="581316859" sldId="293"/>
            <ac:spMk id="12" creationId="{CE5CF506-F9E4-8CDE-5664-ADF1B9A2E9C8}"/>
          </ac:spMkLst>
        </pc:spChg>
        <pc:spChg chg="add del mod">
          <ac:chgData name="Marchand Hildebrand" userId="a679205c-88c1-473f-88ff-fcc838c17be5" providerId="ADAL" clId="{A9F0963E-E1D4-4435-9A94-A60EE0006B21}" dt="2025-02-15T10:59:49.374" v="1006" actId="26606"/>
          <ac:spMkLst>
            <pc:docMk/>
            <pc:sldMk cId="581316859" sldId="293"/>
            <ac:spMk id="14" creationId="{7D98638D-D9FC-80B1-3281-4F8ECAAB7CA9}"/>
          </ac:spMkLst>
        </pc:spChg>
        <pc:picChg chg="add mod">
          <ac:chgData name="Marchand Hildebrand" userId="a679205c-88c1-473f-88ff-fcc838c17be5" providerId="ADAL" clId="{A9F0963E-E1D4-4435-9A94-A60EE0006B21}" dt="2025-02-15T10:59:48.907" v="1005" actId="931"/>
          <ac:picMkLst>
            <pc:docMk/>
            <pc:sldMk cId="581316859" sldId="293"/>
            <ac:picMk id="3" creationId="{44D95C5A-623A-625B-A5A2-9F2425A52B5C}"/>
          </ac:picMkLst>
        </pc:picChg>
        <pc:picChg chg="add mod ord">
          <ac:chgData name="Marchand Hildebrand" userId="a679205c-88c1-473f-88ff-fcc838c17be5" providerId="ADAL" clId="{A9F0963E-E1D4-4435-9A94-A60EE0006B21}" dt="2025-02-15T10:59:49.374" v="1006" actId="26606"/>
          <ac:picMkLst>
            <pc:docMk/>
            <pc:sldMk cId="581316859" sldId="293"/>
            <ac:picMk id="4" creationId="{2E44DCCC-4071-81FF-570F-9A040A24E1B1}"/>
          </ac:picMkLst>
        </pc:picChg>
        <pc:picChg chg="add del">
          <ac:chgData name="Marchand Hildebrand" userId="a679205c-88c1-473f-88ff-fcc838c17be5" providerId="ADAL" clId="{A9F0963E-E1D4-4435-9A94-A60EE0006B21}" dt="2025-02-15T11:00:03.209" v="1008" actId="22"/>
          <ac:picMkLst>
            <pc:docMk/>
            <pc:sldMk cId="581316859" sldId="293"/>
            <ac:picMk id="8" creationId="{87A40DBA-773A-D140-9391-00D5E9213F38}"/>
          </ac:picMkLst>
        </pc:picChg>
        <pc:picChg chg="add del mod">
          <ac:chgData name="Marchand Hildebrand" userId="a679205c-88c1-473f-88ff-fcc838c17be5" providerId="ADAL" clId="{A9F0963E-E1D4-4435-9A94-A60EE0006B21}" dt="2025-02-15T11:01:27.142" v="1025" actId="478"/>
          <ac:picMkLst>
            <pc:docMk/>
            <pc:sldMk cId="581316859" sldId="293"/>
            <ac:picMk id="10" creationId="{5945213F-7233-3EC7-6C77-E21183ACB54C}"/>
          </ac:picMkLst>
        </pc:picChg>
      </pc:sldChg>
      <pc:sldChg chg="add del ord">
        <pc:chgData name="Marchand Hildebrand" userId="a679205c-88c1-473f-88ff-fcc838c17be5" providerId="ADAL" clId="{A9F0963E-E1D4-4435-9A94-A60EE0006B21}" dt="2025-02-15T12:27:39.979" v="1397" actId="2696"/>
        <pc:sldMkLst>
          <pc:docMk/>
          <pc:sldMk cId="3829566955" sldId="294"/>
        </pc:sldMkLst>
      </pc:sldChg>
      <pc:sldChg chg="addSp delSp modSp add mod ord modClrScheme chgLayout modNotesTx">
        <pc:chgData name="Marchand Hildebrand" userId="a679205c-88c1-473f-88ff-fcc838c17be5" providerId="ADAL" clId="{A9F0963E-E1D4-4435-9A94-A60EE0006B21}" dt="2025-02-16T10:48:00.990" v="2861" actId="2"/>
        <pc:sldMkLst>
          <pc:docMk/>
          <pc:sldMk cId="1783764040" sldId="295"/>
        </pc:sldMkLst>
        <pc:spChg chg="mod ord">
          <ac:chgData name="Marchand Hildebrand" userId="a679205c-88c1-473f-88ff-fcc838c17be5" providerId="ADAL" clId="{A9F0963E-E1D4-4435-9A94-A60EE0006B21}" dt="2025-02-15T11:46:33.544" v="1131" actId="255"/>
          <ac:spMkLst>
            <pc:docMk/>
            <pc:sldMk cId="1783764040" sldId="295"/>
            <ac:spMk id="6" creationId="{B6F1D5A7-D5D6-4D0A-F3D8-F5574A37CD5C}"/>
          </ac:spMkLst>
        </pc:spChg>
        <pc:picChg chg="add mod">
          <ac:chgData name="Marchand Hildebrand" userId="a679205c-88c1-473f-88ff-fcc838c17be5" providerId="ADAL" clId="{A9F0963E-E1D4-4435-9A94-A60EE0006B21}" dt="2025-02-15T11:47:54.001" v="1138" actId="692"/>
          <ac:picMkLst>
            <pc:docMk/>
            <pc:sldMk cId="1783764040" sldId="295"/>
            <ac:picMk id="3" creationId="{1B36157A-ADB2-4917-A8B4-4B11E96B2667}"/>
          </ac:picMkLst>
        </pc:picChg>
        <pc:picChg chg="add mod">
          <ac:chgData name="Marchand Hildebrand" userId="a679205c-88c1-473f-88ff-fcc838c17be5" providerId="ADAL" clId="{A9F0963E-E1D4-4435-9A94-A60EE0006B21}" dt="2025-02-15T11:47:35.190" v="1135" actId="14100"/>
          <ac:picMkLst>
            <pc:docMk/>
            <pc:sldMk cId="1783764040" sldId="295"/>
            <ac:picMk id="4" creationId="{E458FBCC-4D8C-CBEC-40C3-095F7818674F}"/>
          </ac:picMkLst>
        </pc:picChg>
      </pc:sldChg>
      <pc:sldChg chg="addSp delSp modSp add del mod ord modNotesTx">
        <pc:chgData name="Marchand Hildebrand" userId="a679205c-88c1-473f-88ff-fcc838c17be5" providerId="ADAL" clId="{A9F0963E-E1D4-4435-9A94-A60EE0006B21}" dt="2025-02-15T12:27:23.357" v="1394" actId="2696"/>
        <pc:sldMkLst>
          <pc:docMk/>
          <pc:sldMk cId="363373727" sldId="296"/>
        </pc:sldMkLst>
        <pc:picChg chg="add mod">
          <ac:chgData name="Marchand Hildebrand" userId="a679205c-88c1-473f-88ff-fcc838c17be5" providerId="ADAL" clId="{A9F0963E-E1D4-4435-9A94-A60EE0006B21}" dt="2025-02-15T10:51:20.976" v="908" actId="14100"/>
          <ac:picMkLst>
            <pc:docMk/>
            <pc:sldMk cId="363373727" sldId="296"/>
            <ac:picMk id="4" creationId="{787F01CC-49B0-C279-43EA-8438BC02B9EE}"/>
          </ac:picMkLst>
        </pc:picChg>
      </pc:sldChg>
      <pc:sldChg chg="delSp add del mod">
        <pc:chgData name="Marchand Hildebrand" userId="a679205c-88c1-473f-88ff-fcc838c17be5" providerId="ADAL" clId="{A9F0963E-E1D4-4435-9A94-A60EE0006B21}" dt="2025-02-15T12:27:27.928" v="1395" actId="2696"/>
        <pc:sldMkLst>
          <pc:docMk/>
          <pc:sldMk cId="1716857810" sldId="297"/>
        </pc:sldMkLst>
      </pc:sldChg>
      <pc:sldChg chg="addSp delSp modSp new mod modClrScheme chgLayout modNotesTx">
        <pc:chgData name="Marchand Hildebrand" userId="a679205c-88c1-473f-88ff-fcc838c17be5" providerId="ADAL" clId="{A9F0963E-E1D4-4435-9A94-A60EE0006B21}" dt="2025-02-16T10:49:24.250" v="2885" actId="1076"/>
        <pc:sldMkLst>
          <pc:docMk/>
          <pc:sldMk cId="2055950685" sldId="298"/>
        </pc:sldMkLst>
        <pc:spChg chg="del">
          <ac:chgData name="Marchand Hildebrand" userId="a679205c-88c1-473f-88ff-fcc838c17be5" providerId="ADAL" clId="{A9F0963E-E1D4-4435-9A94-A60EE0006B21}" dt="2025-02-15T10:02:07.263" v="710" actId="931"/>
          <ac:spMkLst>
            <pc:docMk/>
            <pc:sldMk cId="2055950685" sldId="298"/>
            <ac:spMk id="2" creationId="{A72D1C1A-844E-9D21-F768-0022535DBC04}"/>
          </ac:spMkLst>
        </pc:spChg>
        <pc:spChg chg="del">
          <ac:chgData name="Marchand Hildebrand" userId="a679205c-88c1-473f-88ff-fcc838c17be5" providerId="ADAL" clId="{A9F0963E-E1D4-4435-9A94-A60EE0006B21}" dt="2025-02-15T10:02:18.727" v="713" actId="26606"/>
          <ac:spMkLst>
            <pc:docMk/>
            <pc:sldMk cId="2055950685" sldId="298"/>
            <ac:spMk id="3" creationId="{096D0FEF-592B-413F-D1FC-CBF13BFEB65A}"/>
          </ac:spMkLst>
        </pc:spChg>
        <pc:spChg chg="del">
          <ac:chgData name="Marchand Hildebrand" userId="a679205c-88c1-473f-88ff-fcc838c17be5" providerId="ADAL" clId="{A9F0963E-E1D4-4435-9A94-A60EE0006B21}" dt="2025-02-15T10:02:18.727" v="713" actId="26606"/>
          <ac:spMkLst>
            <pc:docMk/>
            <pc:sldMk cId="2055950685" sldId="298"/>
            <ac:spMk id="4" creationId="{C9AD9193-C791-95F1-A559-D2E7EC34C5EF}"/>
          </ac:spMkLst>
        </pc:spChg>
        <pc:spChg chg="add del mod">
          <ac:chgData name="Marchand Hildebrand" userId="a679205c-88c1-473f-88ff-fcc838c17be5" providerId="ADAL" clId="{A9F0963E-E1D4-4435-9A94-A60EE0006B21}" dt="2025-02-16T10:07:32.415" v="2535" actId="931"/>
          <ac:spMkLst>
            <pc:docMk/>
            <pc:sldMk cId="2055950685" sldId="298"/>
            <ac:spMk id="8" creationId="{3B4D9ABF-7D87-6319-3766-9863B5981E87}"/>
          </ac:spMkLst>
        </pc:spChg>
        <pc:spChg chg="add mod ord">
          <ac:chgData name="Marchand Hildebrand" userId="a679205c-88c1-473f-88ff-fcc838c17be5" providerId="ADAL" clId="{A9F0963E-E1D4-4435-9A94-A60EE0006B21}" dt="2025-02-16T10:49:24.250" v="2885" actId="1076"/>
          <ac:spMkLst>
            <pc:docMk/>
            <pc:sldMk cId="2055950685" sldId="298"/>
            <ac:spMk id="11" creationId="{EE5FE3CA-18B3-67CB-77B2-7D04FF4F65BC}"/>
          </ac:spMkLst>
        </pc:spChg>
        <pc:picChg chg="add del mod">
          <ac:chgData name="Marchand Hildebrand" userId="a679205c-88c1-473f-88ff-fcc838c17be5" providerId="ADAL" clId="{A9F0963E-E1D4-4435-9A94-A60EE0006B21}" dt="2025-02-16T10:07:23.634" v="2534" actId="478"/>
          <ac:picMkLst>
            <pc:docMk/>
            <pc:sldMk cId="2055950685" sldId="298"/>
            <ac:picMk id="6" creationId="{BEB30AD5-60A0-9777-65EF-A29457EECCCD}"/>
          </ac:picMkLst>
        </pc:picChg>
        <pc:picChg chg="add mod">
          <ac:chgData name="Marchand Hildebrand" userId="a679205c-88c1-473f-88ff-fcc838c17be5" providerId="ADAL" clId="{A9F0963E-E1D4-4435-9A94-A60EE0006B21}" dt="2025-02-16T10:49:14.018" v="2884" actId="1076"/>
          <ac:picMkLst>
            <pc:docMk/>
            <pc:sldMk cId="2055950685" sldId="298"/>
            <ac:picMk id="10" creationId="{8BCD43E2-B93C-344B-311F-DB181B1ECF0D}"/>
          </ac:picMkLst>
        </pc:picChg>
      </pc:sldChg>
      <pc:sldChg chg="addSp delSp modSp new mod ord modClrScheme chgLayout">
        <pc:chgData name="Marchand Hildebrand" userId="a679205c-88c1-473f-88ff-fcc838c17be5" providerId="ADAL" clId="{A9F0963E-E1D4-4435-9A94-A60EE0006B21}" dt="2025-02-15T11:46:44.438" v="1132" actId="255"/>
        <pc:sldMkLst>
          <pc:docMk/>
          <pc:sldMk cId="93610971" sldId="299"/>
        </pc:sldMkLst>
        <pc:spChg chg="del mod">
          <ac:chgData name="Marchand Hildebrand" userId="a679205c-88c1-473f-88ff-fcc838c17be5" providerId="ADAL" clId="{A9F0963E-E1D4-4435-9A94-A60EE0006B21}" dt="2025-02-15T11:04:00.621" v="1033" actId="26606"/>
          <ac:spMkLst>
            <pc:docMk/>
            <pc:sldMk cId="93610971" sldId="299"/>
            <ac:spMk id="2" creationId="{6CE9D132-D51C-B95B-0936-74CB19520E09}"/>
          </ac:spMkLst>
        </pc:spChg>
        <pc:spChg chg="mod ord">
          <ac:chgData name="Marchand Hildebrand" userId="a679205c-88c1-473f-88ff-fcc838c17be5" providerId="ADAL" clId="{A9F0963E-E1D4-4435-9A94-A60EE0006B21}" dt="2025-02-15T11:46:44.438" v="1132" actId="255"/>
          <ac:spMkLst>
            <pc:docMk/>
            <pc:sldMk cId="93610971" sldId="299"/>
            <ac:spMk id="3" creationId="{A738216C-66BC-505A-2813-0732E21A6E4C}"/>
          </ac:spMkLst>
        </pc:spChg>
        <pc:spChg chg="add del mod">
          <ac:chgData name="Marchand Hildebrand" userId="a679205c-88c1-473f-88ff-fcc838c17be5" providerId="ADAL" clId="{A9F0963E-E1D4-4435-9A94-A60EE0006B21}" dt="2025-02-15T10:51:05.298" v="907"/>
          <ac:spMkLst>
            <pc:docMk/>
            <pc:sldMk cId="93610971" sldId="299"/>
            <ac:spMk id="4" creationId="{24889C4E-BC89-DA69-2464-2B429BEBB364}"/>
          </ac:spMkLst>
        </pc:spChg>
        <pc:spChg chg="add del mod">
          <ac:chgData name="Marchand Hildebrand" userId="a679205c-88c1-473f-88ff-fcc838c17be5" providerId="ADAL" clId="{A9F0963E-E1D4-4435-9A94-A60EE0006B21}" dt="2025-02-15T11:06:18.182" v="1039" actId="931"/>
          <ac:spMkLst>
            <pc:docMk/>
            <pc:sldMk cId="93610971" sldId="299"/>
            <ac:spMk id="9" creationId="{0A2817C9-5A31-8625-44A8-FA9E7AF06357}"/>
          </ac:spMkLst>
        </pc:spChg>
        <pc:spChg chg="add del mod">
          <ac:chgData name="Marchand Hildebrand" userId="a679205c-88c1-473f-88ff-fcc838c17be5" providerId="ADAL" clId="{A9F0963E-E1D4-4435-9A94-A60EE0006B21}" dt="2025-02-15T10:50:59.745" v="904" actId="26606"/>
          <ac:spMkLst>
            <pc:docMk/>
            <pc:sldMk cId="93610971" sldId="299"/>
            <ac:spMk id="10" creationId="{4BA13740-6411-D3B3-0023-E86F98A27E9C}"/>
          </ac:spMkLst>
        </pc:spChg>
        <pc:graphicFrameChg chg="add mod">
          <ac:chgData name="Marchand Hildebrand" userId="a679205c-88c1-473f-88ff-fcc838c17be5" providerId="ADAL" clId="{A9F0963E-E1D4-4435-9A94-A60EE0006B21}" dt="2025-02-15T11:04:00.621" v="1033" actId="26606"/>
          <ac:graphicFrameMkLst>
            <pc:docMk/>
            <pc:sldMk cId="93610971" sldId="299"/>
            <ac:graphicFrameMk id="7" creationId="{524F3E5B-6666-1C31-99FB-657D9B15C614}"/>
          </ac:graphicFrameMkLst>
        </pc:graphicFrameChg>
        <pc:picChg chg="add del mod ord">
          <ac:chgData name="Marchand Hildebrand" userId="a679205c-88c1-473f-88ff-fcc838c17be5" providerId="ADAL" clId="{A9F0963E-E1D4-4435-9A94-A60EE0006B21}" dt="2025-02-15T10:51:45.295" v="909" actId="478"/>
          <ac:picMkLst>
            <pc:docMk/>
            <pc:sldMk cId="93610971" sldId="299"/>
            <ac:picMk id="5" creationId="{0E65C8A7-FDE6-0528-D4E0-C9187EBEFB7D}"/>
          </ac:picMkLst>
        </pc:picChg>
        <pc:picChg chg="add mod">
          <ac:chgData name="Marchand Hildebrand" userId="a679205c-88c1-473f-88ff-fcc838c17be5" providerId="ADAL" clId="{A9F0963E-E1D4-4435-9A94-A60EE0006B21}" dt="2025-02-15T10:50:54.590" v="903"/>
          <ac:picMkLst>
            <pc:docMk/>
            <pc:sldMk cId="93610971" sldId="299"/>
            <ac:picMk id="6" creationId="{AB9B203A-8080-1CEE-5927-5D21A1F39F70}"/>
          </ac:picMkLst>
        </pc:picChg>
        <pc:picChg chg="add del mod">
          <ac:chgData name="Marchand Hildebrand" userId="a679205c-88c1-473f-88ff-fcc838c17be5" providerId="ADAL" clId="{A9F0963E-E1D4-4435-9A94-A60EE0006B21}" dt="2025-02-15T10:55:21.688" v="963" actId="478"/>
          <ac:picMkLst>
            <pc:docMk/>
            <pc:sldMk cId="93610971" sldId="299"/>
            <ac:picMk id="8" creationId="{F26A3F25-644E-941B-6DCB-9D25E64EBF1D}"/>
          </ac:picMkLst>
        </pc:picChg>
        <pc:picChg chg="add mod">
          <ac:chgData name="Marchand Hildebrand" userId="a679205c-88c1-473f-88ff-fcc838c17be5" providerId="ADAL" clId="{A9F0963E-E1D4-4435-9A94-A60EE0006B21}" dt="2025-02-15T11:05:29.993" v="1038" actId="931"/>
          <ac:picMkLst>
            <pc:docMk/>
            <pc:sldMk cId="93610971" sldId="299"/>
            <ac:picMk id="12" creationId="{4B63DC40-410D-50F3-56F8-99A9A5A4E666}"/>
          </ac:picMkLst>
        </pc:picChg>
        <pc:picChg chg="add mod">
          <ac:chgData name="Marchand Hildebrand" userId="a679205c-88c1-473f-88ff-fcc838c17be5" providerId="ADAL" clId="{A9F0963E-E1D4-4435-9A94-A60EE0006B21}" dt="2025-02-15T11:06:19.328" v="1041" actId="962"/>
          <ac:picMkLst>
            <pc:docMk/>
            <pc:sldMk cId="93610971" sldId="299"/>
            <ac:picMk id="14" creationId="{0425DD1B-7830-6EFF-8D2B-B8AA7F9AF189}"/>
          </ac:picMkLst>
        </pc:picChg>
      </pc:sldChg>
      <pc:sldChg chg="addSp delSp modSp new del ord">
        <pc:chgData name="Marchand Hildebrand" userId="a679205c-88c1-473f-88ff-fcc838c17be5" providerId="ADAL" clId="{A9F0963E-E1D4-4435-9A94-A60EE0006B21}" dt="2025-02-15T12:28:29.387" v="1401" actId="2696"/>
        <pc:sldMkLst>
          <pc:docMk/>
          <pc:sldMk cId="1519767511" sldId="300"/>
        </pc:sldMkLst>
        <pc:spChg chg="add del">
          <ac:chgData name="Marchand Hildebrand" userId="a679205c-88c1-473f-88ff-fcc838c17be5" providerId="ADAL" clId="{A9F0963E-E1D4-4435-9A94-A60EE0006B21}" dt="2025-02-15T10:53:01.198" v="936"/>
          <ac:spMkLst>
            <pc:docMk/>
            <pc:sldMk cId="1519767511" sldId="300"/>
            <ac:spMk id="2" creationId="{5220C80D-CA25-13C7-0175-1F73039A96B8}"/>
          </ac:spMkLst>
        </pc:spChg>
        <pc:picChg chg="add mod">
          <ac:chgData name="Marchand Hildebrand" userId="a679205c-88c1-473f-88ff-fcc838c17be5" providerId="ADAL" clId="{A9F0963E-E1D4-4435-9A94-A60EE0006B21}" dt="2025-02-15T10:53:01.198" v="936"/>
          <ac:picMkLst>
            <pc:docMk/>
            <pc:sldMk cId="1519767511" sldId="300"/>
            <ac:picMk id="7" creationId="{F0C6C591-4924-0DD4-A50B-52C9BBC5508F}"/>
          </ac:picMkLst>
        </pc:picChg>
      </pc:sldChg>
      <pc:sldChg chg="addSp delSp modSp new mod ord">
        <pc:chgData name="Marchand Hildebrand" userId="a679205c-88c1-473f-88ff-fcc838c17be5" providerId="ADAL" clId="{A9F0963E-E1D4-4435-9A94-A60EE0006B21}" dt="2025-02-16T10:40:45.538" v="2746" actId="113"/>
        <pc:sldMkLst>
          <pc:docMk/>
          <pc:sldMk cId="3403904214" sldId="301"/>
        </pc:sldMkLst>
        <pc:spChg chg="del">
          <ac:chgData name="Marchand Hildebrand" userId="a679205c-88c1-473f-88ff-fcc838c17be5" providerId="ADAL" clId="{A9F0963E-E1D4-4435-9A94-A60EE0006B21}" dt="2025-02-15T10:53:09.009" v="938"/>
          <ac:spMkLst>
            <pc:docMk/>
            <pc:sldMk cId="3403904214" sldId="301"/>
            <ac:spMk id="2" creationId="{2BD725E7-97E9-1C7C-6437-4E458BFA93A6}"/>
          </ac:spMkLst>
        </pc:spChg>
        <pc:spChg chg="mod">
          <ac:chgData name="Marchand Hildebrand" userId="a679205c-88c1-473f-88ff-fcc838c17be5" providerId="ADAL" clId="{A9F0963E-E1D4-4435-9A94-A60EE0006B21}" dt="2025-02-16T10:40:45.538" v="2746" actId="113"/>
          <ac:spMkLst>
            <pc:docMk/>
            <pc:sldMk cId="3403904214" sldId="301"/>
            <ac:spMk id="3" creationId="{5CDF12AA-4E7E-4C8E-9B2C-67FFD220DC4E}"/>
          </ac:spMkLst>
        </pc:spChg>
        <pc:picChg chg="add mod">
          <ac:chgData name="Marchand Hildebrand" userId="a679205c-88c1-473f-88ff-fcc838c17be5" providerId="ADAL" clId="{A9F0963E-E1D4-4435-9A94-A60EE0006B21}" dt="2025-02-15T11:36:27.989" v="1044" actId="14100"/>
          <ac:picMkLst>
            <pc:docMk/>
            <pc:sldMk cId="3403904214" sldId="301"/>
            <ac:picMk id="4" creationId="{F59E2A0A-4C67-6425-695D-8659A428037A}"/>
          </ac:picMkLst>
        </pc:picChg>
        <pc:picChg chg="add del mod">
          <ac:chgData name="Marchand Hildebrand" userId="a679205c-88c1-473f-88ff-fcc838c17be5" providerId="ADAL" clId="{A9F0963E-E1D4-4435-9A94-A60EE0006B21}" dt="2025-02-15T10:54:51.425" v="957" actId="478"/>
          <ac:picMkLst>
            <pc:docMk/>
            <pc:sldMk cId="3403904214" sldId="301"/>
            <ac:picMk id="6" creationId="{F99EC08D-8533-3778-DA56-DA7B04275F2D}"/>
          </ac:picMkLst>
        </pc:picChg>
        <pc:picChg chg="add mod">
          <ac:chgData name="Marchand Hildebrand" userId="a679205c-88c1-473f-88ff-fcc838c17be5" providerId="ADAL" clId="{A9F0963E-E1D4-4435-9A94-A60EE0006B21}" dt="2025-02-15T11:36:35.293" v="1047" actId="1076"/>
          <ac:picMkLst>
            <pc:docMk/>
            <pc:sldMk cId="3403904214" sldId="301"/>
            <ac:picMk id="8" creationId="{2F3CDCD8-AED9-D943-4AE8-6C58D9839D16}"/>
          </ac:picMkLst>
        </pc:picChg>
      </pc:sldChg>
      <pc:sldChg chg="addSp delSp modSp add mod ord modClrScheme chgLayout">
        <pc:chgData name="Marchand Hildebrand" userId="a679205c-88c1-473f-88ff-fcc838c17be5" providerId="ADAL" clId="{A9F0963E-E1D4-4435-9A94-A60EE0006B21}" dt="2025-02-16T10:40:28.968" v="2743" actId="1076"/>
        <pc:sldMkLst>
          <pc:docMk/>
          <pc:sldMk cId="1249017198" sldId="302"/>
        </pc:sldMkLst>
        <pc:spChg chg="add del mod">
          <ac:chgData name="Marchand Hildebrand" userId="a679205c-88c1-473f-88ff-fcc838c17be5" providerId="ADAL" clId="{A9F0963E-E1D4-4435-9A94-A60EE0006B21}" dt="2025-02-15T11:55:13.880" v="1164" actId="931"/>
          <ac:spMkLst>
            <pc:docMk/>
            <pc:sldMk cId="1249017198" sldId="302"/>
            <ac:spMk id="3" creationId="{FC85278A-CA1E-BB41-D56C-2B04E0728AE0}"/>
          </ac:spMkLst>
        </pc:spChg>
        <pc:spChg chg="add del mod">
          <ac:chgData name="Marchand Hildebrand" userId="a679205c-88c1-473f-88ff-fcc838c17be5" providerId="ADAL" clId="{A9F0963E-E1D4-4435-9A94-A60EE0006B21}" dt="2025-02-16T10:12:27.218" v="2613" actId="21"/>
          <ac:spMkLst>
            <pc:docMk/>
            <pc:sldMk cId="1249017198" sldId="302"/>
            <ac:spMk id="10" creationId="{7D5A0EF3-A7F8-B5A8-843E-0CF11090AE90}"/>
          </ac:spMkLst>
        </pc:spChg>
        <pc:spChg chg="mod ord">
          <ac:chgData name="Marchand Hildebrand" userId="a679205c-88c1-473f-88ff-fcc838c17be5" providerId="ADAL" clId="{A9F0963E-E1D4-4435-9A94-A60EE0006B21}" dt="2025-02-16T10:40:28.968" v="2743" actId="1076"/>
          <ac:spMkLst>
            <pc:docMk/>
            <pc:sldMk cId="1249017198" sldId="302"/>
            <ac:spMk id="11" creationId="{97AA41A9-7D53-A375-E7DB-1548730823FC}"/>
          </ac:spMkLst>
        </pc:spChg>
        <pc:spChg chg="add del mod">
          <ac:chgData name="Marchand Hildebrand" userId="a679205c-88c1-473f-88ff-fcc838c17be5" providerId="ADAL" clId="{A9F0963E-E1D4-4435-9A94-A60EE0006B21}" dt="2025-02-15T11:52:08.548" v="1152" actId="26606"/>
          <ac:spMkLst>
            <pc:docMk/>
            <pc:sldMk cId="1249017198" sldId="302"/>
            <ac:spMk id="16" creationId="{CD619EA4-85B3-9028-CBAF-1409A720DDF8}"/>
          </ac:spMkLst>
        </pc:spChg>
        <pc:picChg chg="add mod">
          <ac:chgData name="Marchand Hildebrand" userId="a679205c-88c1-473f-88ff-fcc838c17be5" providerId="ADAL" clId="{A9F0963E-E1D4-4435-9A94-A60EE0006B21}" dt="2025-02-15T11:52:28.569" v="1160" actId="931"/>
          <ac:picMkLst>
            <pc:docMk/>
            <pc:sldMk cId="1249017198" sldId="302"/>
            <ac:picMk id="5" creationId="{522A38DB-5D3E-8CBC-FEF5-C4BD63AA1AD5}"/>
          </ac:picMkLst>
        </pc:picChg>
        <pc:picChg chg="del mod">
          <ac:chgData name="Marchand Hildebrand" userId="a679205c-88c1-473f-88ff-fcc838c17be5" providerId="ADAL" clId="{A9F0963E-E1D4-4435-9A94-A60EE0006B21}" dt="2025-02-15T11:51:22.067" v="1143" actId="478"/>
          <ac:picMkLst>
            <pc:docMk/>
            <pc:sldMk cId="1249017198" sldId="302"/>
            <ac:picMk id="6" creationId="{A13A1AEB-8BA0-A88B-0C9C-40319DBE120F}"/>
          </ac:picMkLst>
        </pc:picChg>
        <pc:picChg chg="add del mod">
          <ac:chgData name="Marchand Hildebrand" userId="a679205c-88c1-473f-88ff-fcc838c17be5" providerId="ADAL" clId="{A9F0963E-E1D4-4435-9A94-A60EE0006B21}" dt="2025-02-16T10:40:14.915" v="2741" actId="1076"/>
          <ac:picMkLst>
            <pc:docMk/>
            <pc:sldMk cId="1249017198" sldId="302"/>
            <ac:picMk id="8" creationId="{FF27E835-D3E3-19F4-9B9B-93E4B6D45341}"/>
          </ac:picMkLst>
        </pc:picChg>
      </pc:sldChg>
      <pc:sldChg chg="addSp delSp modSp new mod modClrScheme chgLayout modNotesTx">
        <pc:chgData name="Marchand Hildebrand" userId="a679205c-88c1-473f-88ff-fcc838c17be5" providerId="ADAL" clId="{A9F0963E-E1D4-4435-9A94-A60EE0006B21}" dt="2025-02-15T12:13:28.533" v="1327" actId="255"/>
        <pc:sldMkLst>
          <pc:docMk/>
          <pc:sldMk cId="2023371573" sldId="303"/>
        </pc:sldMkLst>
        <pc:spChg chg="del mod">
          <ac:chgData name="Marchand Hildebrand" userId="a679205c-88c1-473f-88ff-fcc838c17be5" providerId="ADAL" clId="{A9F0963E-E1D4-4435-9A94-A60EE0006B21}" dt="2025-02-15T12:05:22.115" v="1289" actId="26606"/>
          <ac:spMkLst>
            <pc:docMk/>
            <pc:sldMk cId="2023371573" sldId="303"/>
            <ac:spMk id="2" creationId="{569BA6C1-ADA0-AC2E-21EB-001A6BDFA404}"/>
          </ac:spMkLst>
        </pc:spChg>
        <pc:spChg chg="mod">
          <ac:chgData name="Marchand Hildebrand" userId="a679205c-88c1-473f-88ff-fcc838c17be5" providerId="ADAL" clId="{A9F0963E-E1D4-4435-9A94-A60EE0006B21}" dt="2025-02-15T12:13:28.533" v="1327" actId="255"/>
          <ac:spMkLst>
            <pc:docMk/>
            <pc:sldMk cId="2023371573" sldId="303"/>
            <ac:spMk id="3" creationId="{25178AFA-00A8-204E-ACC3-90976B89586F}"/>
          </ac:spMkLst>
        </pc:spChg>
        <pc:spChg chg="add del mod">
          <ac:chgData name="Marchand Hildebrand" userId="a679205c-88c1-473f-88ff-fcc838c17be5" providerId="ADAL" clId="{A9F0963E-E1D4-4435-9A94-A60EE0006B21}" dt="2025-02-15T12:11:55.349" v="1312" actId="931"/>
          <ac:spMkLst>
            <pc:docMk/>
            <pc:sldMk cId="2023371573" sldId="303"/>
            <ac:spMk id="8" creationId="{A3B91A58-E0F4-1B0A-D959-3563413816CB}"/>
          </ac:spMkLst>
        </pc:spChg>
        <pc:spChg chg="add del mod">
          <ac:chgData name="Marchand Hildebrand" userId="a679205c-88c1-473f-88ff-fcc838c17be5" providerId="ADAL" clId="{A9F0963E-E1D4-4435-9A94-A60EE0006B21}" dt="2025-02-15T12:07:33.935" v="1290" actId="931"/>
          <ac:spMkLst>
            <pc:docMk/>
            <pc:sldMk cId="2023371573" sldId="303"/>
            <ac:spMk id="9" creationId="{E6A8CFAB-EB72-08B8-75AD-93BFB8A9D86B}"/>
          </ac:spMkLst>
        </pc:spChg>
        <pc:spChg chg="add del mod">
          <ac:chgData name="Marchand Hildebrand" userId="a679205c-88c1-473f-88ff-fcc838c17be5" providerId="ADAL" clId="{A9F0963E-E1D4-4435-9A94-A60EE0006B21}" dt="2025-02-15T12:12:40.269" v="1316" actId="478"/>
          <ac:spMkLst>
            <pc:docMk/>
            <pc:sldMk cId="2023371573" sldId="303"/>
            <ac:spMk id="13" creationId="{91E741CF-02F5-D06D-98C4-3E0F3C268362}"/>
          </ac:spMkLst>
        </pc:spChg>
        <pc:graphicFrameChg chg="add mod">
          <ac:chgData name="Marchand Hildebrand" userId="a679205c-88c1-473f-88ff-fcc838c17be5" providerId="ADAL" clId="{A9F0963E-E1D4-4435-9A94-A60EE0006B21}" dt="2025-02-15T12:13:09.089" v="1325" actId="1076"/>
          <ac:graphicFrameMkLst>
            <pc:docMk/>
            <pc:sldMk cId="2023371573" sldId="303"/>
            <ac:graphicFrameMk id="5" creationId="{7DA519CD-D591-8E55-0689-F2BCE7AD2269}"/>
          </ac:graphicFrameMkLst>
        </pc:graphicFrameChg>
        <pc:picChg chg="add del mod">
          <ac:chgData name="Marchand Hildebrand" userId="a679205c-88c1-473f-88ff-fcc838c17be5" providerId="ADAL" clId="{A9F0963E-E1D4-4435-9A94-A60EE0006B21}" dt="2025-02-15T12:11:47.487" v="1311" actId="478"/>
          <ac:picMkLst>
            <pc:docMk/>
            <pc:sldMk cId="2023371573" sldId="303"/>
            <ac:picMk id="6" creationId="{15DA7C56-0331-C14A-808F-3A01E9BE95FC}"/>
          </ac:picMkLst>
        </pc:picChg>
        <pc:picChg chg="add del mod">
          <ac:chgData name="Marchand Hildebrand" userId="a679205c-88c1-473f-88ff-fcc838c17be5" providerId="ADAL" clId="{A9F0963E-E1D4-4435-9A94-A60EE0006B21}" dt="2025-02-15T12:12:32.788" v="1315" actId="478"/>
          <ac:picMkLst>
            <pc:docMk/>
            <pc:sldMk cId="2023371573" sldId="303"/>
            <ac:picMk id="11" creationId="{2781EBE1-AD41-5EA9-CAE6-58892BCED7B3}"/>
          </ac:picMkLst>
        </pc:picChg>
        <pc:picChg chg="add mod">
          <ac:chgData name="Marchand Hildebrand" userId="a679205c-88c1-473f-88ff-fcc838c17be5" providerId="ADAL" clId="{A9F0963E-E1D4-4435-9A94-A60EE0006B21}" dt="2025-02-15T12:13:04.521" v="1324" actId="14100"/>
          <ac:picMkLst>
            <pc:docMk/>
            <pc:sldMk cId="2023371573" sldId="303"/>
            <ac:picMk id="15" creationId="{BCD565C3-0F42-4B5D-0EB6-17CD4ACE465D}"/>
          </ac:picMkLst>
        </pc:picChg>
      </pc:sldChg>
      <pc:sldChg chg="addSp delSp modSp new mod modClrScheme chgLayout">
        <pc:chgData name="Marchand Hildebrand" userId="a679205c-88c1-473f-88ff-fcc838c17be5" providerId="ADAL" clId="{A9F0963E-E1D4-4435-9A94-A60EE0006B21}" dt="2025-02-16T10:43:16.147" v="2772" actId="1036"/>
        <pc:sldMkLst>
          <pc:docMk/>
          <pc:sldMk cId="1992682304" sldId="304"/>
        </pc:sldMkLst>
        <pc:spChg chg="del">
          <ac:chgData name="Marchand Hildebrand" userId="a679205c-88c1-473f-88ff-fcc838c17be5" providerId="ADAL" clId="{A9F0963E-E1D4-4435-9A94-A60EE0006B21}" dt="2025-02-15T12:18:45.677" v="1333" actId="931"/>
          <ac:spMkLst>
            <pc:docMk/>
            <pc:sldMk cId="1992682304" sldId="304"/>
            <ac:spMk id="2" creationId="{15BD4C49-B26B-63DE-B0BA-695F2E3BD7C3}"/>
          </ac:spMkLst>
        </pc:spChg>
        <pc:spChg chg="mod">
          <ac:chgData name="Marchand Hildebrand" userId="a679205c-88c1-473f-88ff-fcc838c17be5" providerId="ADAL" clId="{A9F0963E-E1D4-4435-9A94-A60EE0006B21}" dt="2025-02-16T10:43:16.147" v="2772" actId="1036"/>
          <ac:spMkLst>
            <pc:docMk/>
            <pc:sldMk cId="1992682304" sldId="304"/>
            <ac:spMk id="3" creationId="{7DE096C2-1848-C42E-7B95-4BCCCDCA3E9B}"/>
          </ac:spMkLst>
        </pc:spChg>
        <pc:spChg chg="add del mod">
          <ac:chgData name="Marchand Hildebrand" userId="a679205c-88c1-473f-88ff-fcc838c17be5" providerId="ADAL" clId="{A9F0963E-E1D4-4435-9A94-A60EE0006B21}" dt="2025-02-15T12:22:26.687" v="1358" actId="478"/>
          <ac:spMkLst>
            <pc:docMk/>
            <pc:sldMk cId="1992682304" sldId="304"/>
            <ac:spMk id="6" creationId="{1B067815-018A-A415-4EC8-5CD2CD0C3A9C}"/>
          </ac:spMkLst>
        </pc:spChg>
        <pc:picChg chg="add mod">
          <ac:chgData name="Marchand Hildebrand" userId="a679205c-88c1-473f-88ff-fcc838c17be5" providerId="ADAL" clId="{A9F0963E-E1D4-4435-9A94-A60EE0006B21}" dt="2025-02-15T12:22:59.522" v="1365" actId="1076"/>
          <ac:picMkLst>
            <pc:docMk/>
            <pc:sldMk cId="1992682304" sldId="304"/>
            <ac:picMk id="5" creationId="{73AB332F-404C-E534-C35F-C7311B06121F}"/>
          </ac:picMkLst>
        </pc:picChg>
      </pc:sldChg>
      <pc:sldChg chg="modSp new mod ord modAnim modNotesTx">
        <pc:chgData name="Marchand Hildebrand" userId="a679205c-88c1-473f-88ff-fcc838c17be5" providerId="ADAL" clId="{A9F0963E-E1D4-4435-9A94-A60EE0006B21}" dt="2025-02-16T10:57:42.539" v="2919"/>
        <pc:sldMkLst>
          <pc:docMk/>
          <pc:sldMk cId="803974437" sldId="305"/>
        </pc:sldMkLst>
        <pc:spChg chg="mod">
          <ac:chgData name="Marchand Hildebrand" userId="a679205c-88c1-473f-88ff-fcc838c17be5" providerId="ADAL" clId="{A9F0963E-E1D4-4435-9A94-A60EE0006B21}" dt="2025-02-16T10:26:34.433" v="2673" actId="2711"/>
          <ac:spMkLst>
            <pc:docMk/>
            <pc:sldMk cId="803974437" sldId="305"/>
            <ac:spMk id="2" creationId="{69A87E61-3AC0-756E-49AF-7F64D63AB5EB}"/>
          </ac:spMkLst>
        </pc:spChg>
        <pc:spChg chg="mod">
          <ac:chgData name="Marchand Hildebrand" userId="a679205c-88c1-473f-88ff-fcc838c17be5" providerId="ADAL" clId="{A9F0963E-E1D4-4435-9A94-A60EE0006B21}" dt="2025-02-16T10:57:12.788" v="2912" actId="122"/>
          <ac:spMkLst>
            <pc:docMk/>
            <pc:sldMk cId="803974437" sldId="305"/>
            <ac:spMk id="3" creationId="{87403FD1-A404-F1C4-5F3C-25FE4AEADD8D}"/>
          </ac:spMkLst>
        </pc:spChg>
      </pc:sldChg>
      <pc:sldChg chg="addSp delSp modSp new mod ord modClrScheme modAnim chgLayout">
        <pc:chgData name="Marchand Hildebrand" userId="a679205c-88c1-473f-88ff-fcc838c17be5" providerId="ADAL" clId="{A9F0963E-E1D4-4435-9A94-A60EE0006B21}" dt="2025-02-16T10:57:02.880" v="2910"/>
        <pc:sldMkLst>
          <pc:docMk/>
          <pc:sldMk cId="983266082" sldId="306"/>
        </pc:sldMkLst>
        <pc:spChg chg="del mod">
          <ac:chgData name="Marchand Hildebrand" userId="a679205c-88c1-473f-88ff-fcc838c17be5" providerId="ADAL" clId="{A9F0963E-E1D4-4435-9A94-A60EE0006B21}" dt="2025-02-15T12:41:32.700" v="1692" actId="26606"/>
          <ac:spMkLst>
            <pc:docMk/>
            <pc:sldMk cId="983266082" sldId="306"/>
            <ac:spMk id="2" creationId="{37251BDF-E256-89CC-C0D0-0743FCACD0C2}"/>
          </ac:spMkLst>
        </pc:spChg>
        <pc:spChg chg="mod">
          <ac:chgData name="Marchand Hildebrand" userId="a679205c-88c1-473f-88ff-fcc838c17be5" providerId="ADAL" clId="{A9F0963E-E1D4-4435-9A94-A60EE0006B21}" dt="2025-02-15T12:45:13.436" v="1777" actId="20577"/>
          <ac:spMkLst>
            <pc:docMk/>
            <pc:sldMk cId="983266082" sldId="306"/>
            <ac:spMk id="3" creationId="{29EAE8E3-AB9F-2752-E47F-A044739B6B43}"/>
          </ac:spMkLst>
        </pc:spChg>
        <pc:spChg chg="add del mod">
          <ac:chgData name="Marchand Hildebrand" userId="a679205c-88c1-473f-88ff-fcc838c17be5" providerId="ADAL" clId="{A9F0963E-E1D4-4435-9A94-A60EE0006B21}" dt="2025-02-15T12:43:07.425" v="1753" actId="26606"/>
          <ac:spMkLst>
            <pc:docMk/>
            <pc:sldMk cId="983266082" sldId="306"/>
            <ac:spMk id="9" creationId="{066E8865-B826-06EA-805B-FA7FD811DF9C}"/>
          </ac:spMkLst>
        </pc:spChg>
        <pc:graphicFrameChg chg="add mod modGraphic">
          <ac:chgData name="Marchand Hildebrand" userId="a679205c-88c1-473f-88ff-fcc838c17be5" providerId="ADAL" clId="{A9F0963E-E1D4-4435-9A94-A60EE0006B21}" dt="2025-02-16T10:55:55.765" v="2903" actId="12269"/>
          <ac:graphicFrameMkLst>
            <pc:docMk/>
            <pc:sldMk cId="983266082" sldId="306"/>
            <ac:graphicFrameMk id="5" creationId="{B12C853E-CA18-7BFC-BC6F-EDF6A106FAD1}"/>
          </ac:graphicFrameMkLst>
        </pc:graphicFrameChg>
      </pc:sldChg>
      <pc:sldChg chg="add">
        <pc:chgData name="Marchand Hildebrand" userId="a679205c-88c1-473f-88ff-fcc838c17be5" providerId="ADAL" clId="{A9F0963E-E1D4-4435-9A94-A60EE0006B21}" dt="2025-02-15T12:56:34.379" v="1778" actId="2890"/>
        <pc:sldMkLst>
          <pc:docMk/>
          <pc:sldMk cId="928617273" sldId="307"/>
        </pc:sldMkLst>
      </pc:sldChg>
      <pc:sldChg chg="addSp delSp modSp new mod modClrScheme chgLayout">
        <pc:chgData name="Marchand Hildebrand" userId="a679205c-88c1-473f-88ff-fcc838c17be5" providerId="ADAL" clId="{A9F0963E-E1D4-4435-9A94-A60EE0006B21}" dt="2025-02-16T10:27:59.201" v="2689" actId="113"/>
        <pc:sldMkLst>
          <pc:docMk/>
          <pc:sldMk cId="4206557568" sldId="308"/>
        </pc:sldMkLst>
        <pc:spChg chg="del">
          <ac:chgData name="Marchand Hildebrand" userId="a679205c-88c1-473f-88ff-fcc838c17be5" providerId="ADAL" clId="{A9F0963E-E1D4-4435-9A94-A60EE0006B21}" dt="2025-02-16T10:17:54.788" v="2621" actId="931"/>
          <ac:spMkLst>
            <pc:docMk/>
            <pc:sldMk cId="4206557568" sldId="308"/>
            <ac:spMk id="2" creationId="{C60E6BCF-B5D0-BF09-16DC-74D5EB463A8A}"/>
          </ac:spMkLst>
        </pc:spChg>
        <pc:spChg chg="del mod">
          <ac:chgData name="Marchand Hildebrand" userId="a679205c-88c1-473f-88ff-fcc838c17be5" providerId="ADAL" clId="{A9F0963E-E1D4-4435-9A94-A60EE0006B21}" dt="2025-02-16T10:18:42.559" v="2649" actId="478"/>
          <ac:spMkLst>
            <pc:docMk/>
            <pc:sldMk cId="4206557568" sldId="308"/>
            <ac:spMk id="3" creationId="{9321B0C5-6456-C586-94C2-0E866E4E7ED3}"/>
          </ac:spMkLst>
        </pc:spChg>
        <pc:spChg chg="add del mod">
          <ac:chgData name="Marchand Hildebrand" userId="a679205c-88c1-473f-88ff-fcc838c17be5" providerId="ADAL" clId="{A9F0963E-E1D4-4435-9A94-A60EE0006B21}" dt="2025-02-16T10:27:29.822" v="2677" actId="931"/>
          <ac:spMkLst>
            <pc:docMk/>
            <pc:sldMk cId="4206557568" sldId="308"/>
            <ac:spMk id="7" creationId="{FCB1FABF-57CA-10A8-541F-F2415203B3BC}"/>
          </ac:spMkLst>
        </pc:spChg>
        <pc:spChg chg="add mod">
          <ac:chgData name="Marchand Hildebrand" userId="a679205c-88c1-473f-88ff-fcc838c17be5" providerId="ADAL" clId="{A9F0963E-E1D4-4435-9A94-A60EE0006B21}" dt="2025-02-16T10:27:59.201" v="2689" actId="113"/>
          <ac:spMkLst>
            <pc:docMk/>
            <pc:sldMk cId="4206557568" sldId="308"/>
            <ac:spMk id="14" creationId="{0B9B14D9-BB79-C0CF-A776-1A554D204C6A}"/>
          </ac:spMkLst>
        </pc:spChg>
        <pc:picChg chg="add del mod">
          <ac:chgData name="Marchand Hildebrand" userId="a679205c-88c1-473f-88ff-fcc838c17be5" providerId="ADAL" clId="{A9F0963E-E1D4-4435-9A94-A60EE0006B21}" dt="2025-02-16T10:27:25.249" v="2676" actId="478"/>
          <ac:picMkLst>
            <pc:docMk/>
            <pc:sldMk cId="4206557568" sldId="308"/>
            <ac:picMk id="5" creationId="{5DBCCA3E-396C-D2BE-AA6D-BA0F8931EBA9}"/>
          </ac:picMkLst>
        </pc:picChg>
        <pc:picChg chg="add mod">
          <ac:chgData name="Marchand Hildebrand" userId="a679205c-88c1-473f-88ff-fcc838c17be5" providerId="ADAL" clId="{A9F0963E-E1D4-4435-9A94-A60EE0006B21}" dt="2025-02-16T10:27:38.285" v="2680" actId="26606"/>
          <ac:picMkLst>
            <pc:docMk/>
            <pc:sldMk cId="4206557568" sldId="308"/>
            <ac:picMk id="9" creationId="{F7B36CC9-A4C5-37DE-6FB5-9749FB429F64}"/>
          </ac:picMkLst>
        </pc:picChg>
      </pc:sldChg>
      <pc:sldChg chg="addSp delSp modSp new mod modNotesTx">
        <pc:chgData name="Marchand Hildebrand" userId="a679205c-88c1-473f-88ff-fcc838c17be5" providerId="ADAL" clId="{A9F0963E-E1D4-4435-9A94-A60EE0006B21}" dt="2025-02-16T10:58:18.262" v="2921" actId="1076"/>
        <pc:sldMkLst>
          <pc:docMk/>
          <pc:sldMk cId="1814678935" sldId="309"/>
        </pc:sldMkLst>
        <pc:spChg chg="mod">
          <ac:chgData name="Marchand Hildebrand" userId="a679205c-88c1-473f-88ff-fcc838c17be5" providerId="ADAL" clId="{A9F0963E-E1D4-4435-9A94-A60EE0006B21}" dt="2025-02-16T10:53:03.599" v="2902" actId="14100"/>
          <ac:spMkLst>
            <pc:docMk/>
            <pc:sldMk cId="1814678935" sldId="309"/>
            <ac:spMk id="2" creationId="{7F0D3478-7199-88F9-2D06-4E41A77263CF}"/>
          </ac:spMkLst>
        </pc:spChg>
        <pc:spChg chg="del">
          <ac:chgData name="Marchand Hildebrand" userId="a679205c-88c1-473f-88ff-fcc838c17be5" providerId="ADAL" clId="{A9F0963E-E1D4-4435-9A94-A60EE0006B21}" dt="2025-02-16T10:01:56.298" v="2500" actId="931"/>
          <ac:spMkLst>
            <pc:docMk/>
            <pc:sldMk cId="1814678935" sldId="309"/>
            <ac:spMk id="3" creationId="{9E128452-97B4-31E0-EDB8-82B945E9528B}"/>
          </ac:spMkLst>
        </pc:spChg>
        <pc:spChg chg="del">
          <ac:chgData name="Marchand Hildebrand" userId="a679205c-88c1-473f-88ff-fcc838c17be5" providerId="ADAL" clId="{A9F0963E-E1D4-4435-9A94-A60EE0006B21}" dt="2025-02-16T10:18:55.023" v="2650" actId="478"/>
          <ac:spMkLst>
            <pc:docMk/>
            <pc:sldMk cId="1814678935" sldId="309"/>
            <ac:spMk id="4" creationId="{C2A57D39-E7A7-5BBA-911A-98DE22694299}"/>
          </ac:spMkLst>
        </pc:spChg>
        <pc:picChg chg="add mod">
          <ac:chgData name="Marchand Hildebrand" userId="a679205c-88c1-473f-88ff-fcc838c17be5" providerId="ADAL" clId="{A9F0963E-E1D4-4435-9A94-A60EE0006B21}" dt="2025-02-16T10:58:18.262" v="2921" actId="1076"/>
          <ac:picMkLst>
            <pc:docMk/>
            <pc:sldMk cId="1814678935" sldId="309"/>
            <ac:picMk id="6" creationId="{71E5E637-3658-B7A8-ADD1-08A3DDC56BE7}"/>
          </ac:picMkLst>
        </pc:picChg>
      </pc:sldChg>
      <pc:sldChg chg="add ord setBg">
        <pc:chgData name="Marchand Hildebrand" userId="a679205c-88c1-473f-88ff-fcc838c17be5" providerId="ADAL" clId="{A9F0963E-E1D4-4435-9A94-A60EE0006B21}" dt="2025-02-16T10:04:11.658" v="2533"/>
        <pc:sldMkLst>
          <pc:docMk/>
          <pc:sldMk cId="242120751" sldId="320"/>
        </pc:sldMkLst>
      </pc:sldChg>
      <pc:sldChg chg="addSp delSp modSp new mod modClrScheme chgLayout">
        <pc:chgData name="Marchand Hildebrand" userId="a679205c-88c1-473f-88ff-fcc838c17be5" providerId="ADAL" clId="{A9F0963E-E1D4-4435-9A94-A60EE0006B21}" dt="2025-02-16T10:47:39.454" v="2859" actId="1076"/>
        <pc:sldMkLst>
          <pc:docMk/>
          <pc:sldMk cId="4175746085" sldId="321"/>
        </pc:sldMkLst>
        <pc:spChg chg="del">
          <ac:chgData name="Marchand Hildebrand" userId="a679205c-88c1-473f-88ff-fcc838c17be5" providerId="ADAL" clId="{A9F0963E-E1D4-4435-9A94-A60EE0006B21}" dt="2025-02-16T10:29:14.525" v="2691" actId="931"/>
          <ac:spMkLst>
            <pc:docMk/>
            <pc:sldMk cId="4175746085" sldId="321"/>
            <ac:spMk id="2" creationId="{3422A087-8A44-11B8-DDF9-27D95292E08F}"/>
          </ac:spMkLst>
        </pc:spChg>
        <pc:spChg chg="del">
          <ac:chgData name="Marchand Hildebrand" userId="a679205c-88c1-473f-88ff-fcc838c17be5" providerId="ADAL" clId="{A9F0963E-E1D4-4435-9A94-A60EE0006B21}" dt="2025-02-16T10:30:10.948" v="2702" actId="26606"/>
          <ac:spMkLst>
            <pc:docMk/>
            <pc:sldMk cId="4175746085" sldId="321"/>
            <ac:spMk id="3" creationId="{31CB08BC-80FE-CBDD-7CF1-4C862A999FCB}"/>
          </ac:spMkLst>
        </pc:spChg>
        <pc:spChg chg="add del mod">
          <ac:chgData name="Marchand Hildebrand" userId="a679205c-88c1-473f-88ff-fcc838c17be5" providerId="ADAL" clId="{A9F0963E-E1D4-4435-9A94-A60EE0006B21}" dt="2025-02-16T10:29:34.965" v="2695" actId="931"/>
          <ac:spMkLst>
            <pc:docMk/>
            <pc:sldMk cId="4175746085" sldId="321"/>
            <ac:spMk id="7" creationId="{CB60EA65-A9B7-CAD5-238E-E5E6A5CA5952}"/>
          </ac:spMkLst>
        </pc:spChg>
        <pc:spChg chg="add del mod">
          <ac:chgData name="Marchand Hildebrand" userId="a679205c-88c1-473f-88ff-fcc838c17be5" providerId="ADAL" clId="{A9F0963E-E1D4-4435-9A94-A60EE0006B21}" dt="2025-02-16T10:30:08.499" v="2699" actId="931"/>
          <ac:spMkLst>
            <pc:docMk/>
            <pc:sldMk cId="4175746085" sldId="321"/>
            <ac:spMk id="11" creationId="{226A1B5B-855A-D3C6-F9B7-5341A3CDA518}"/>
          </ac:spMkLst>
        </pc:spChg>
        <pc:spChg chg="add del mod">
          <ac:chgData name="Marchand Hildebrand" userId="a679205c-88c1-473f-88ff-fcc838c17be5" providerId="ADAL" clId="{A9F0963E-E1D4-4435-9A94-A60EE0006B21}" dt="2025-02-16T10:44:58.954" v="2776" actId="931"/>
          <ac:spMkLst>
            <pc:docMk/>
            <pc:sldMk cId="4175746085" sldId="321"/>
            <ac:spMk id="15" creationId="{42A2CB0C-3002-9C30-47A8-DA8F35FEFBA7}"/>
          </ac:spMkLst>
        </pc:spChg>
        <pc:spChg chg="add mod">
          <ac:chgData name="Marchand Hildebrand" userId="a679205c-88c1-473f-88ff-fcc838c17be5" providerId="ADAL" clId="{A9F0963E-E1D4-4435-9A94-A60EE0006B21}" dt="2025-02-16T10:30:41.075" v="2715" actId="1076"/>
          <ac:spMkLst>
            <pc:docMk/>
            <pc:sldMk cId="4175746085" sldId="321"/>
            <ac:spMk id="18" creationId="{66C573B7-BB16-C14F-7256-3A01DDAE728B}"/>
          </ac:spMkLst>
        </pc:spChg>
        <pc:spChg chg="add mod">
          <ac:chgData name="Marchand Hildebrand" userId="a679205c-88c1-473f-88ff-fcc838c17be5" providerId="ADAL" clId="{A9F0963E-E1D4-4435-9A94-A60EE0006B21}" dt="2025-02-16T10:47:39.454" v="2859" actId="1076"/>
          <ac:spMkLst>
            <pc:docMk/>
            <pc:sldMk cId="4175746085" sldId="321"/>
            <ac:spMk id="21" creationId="{E1C78F08-B532-54A2-037B-521FE34E38DC}"/>
          </ac:spMkLst>
        </pc:spChg>
        <pc:picChg chg="add del mod">
          <ac:chgData name="Marchand Hildebrand" userId="a679205c-88c1-473f-88ff-fcc838c17be5" providerId="ADAL" clId="{A9F0963E-E1D4-4435-9A94-A60EE0006B21}" dt="2025-02-16T10:29:21.153" v="2694" actId="478"/>
          <ac:picMkLst>
            <pc:docMk/>
            <pc:sldMk cId="4175746085" sldId="321"/>
            <ac:picMk id="5" creationId="{C5257325-ED83-FC84-0421-33543B37915C}"/>
          </ac:picMkLst>
        </pc:picChg>
        <pc:picChg chg="add del mod">
          <ac:chgData name="Marchand Hildebrand" userId="a679205c-88c1-473f-88ff-fcc838c17be5" providerId="ADAL" clId="{A9F0963E-E1D4-4435-9A94-A60EE0006B21}" dt="2025-02-16T10:29:37.235" v="2698" actId="478"/>
          <ac:picMkLst>
            <pc:docMk/>
            <pc:sldMk cId="4175746085" sldId="321"/>
            <ac:picMk id="9" creationId="{1407727E-F249-586A-2A03-8171EA9628DA}"/>
          </ac:picMkLst>
        </pc:picChg>
        <pc:picChg chg="add del mod">
          <ac:chgData name="Marchand Hildebrand" userId="a679205c-88c1-473f-88ff-fcc838c17be5" providerId="ADAL" clId="{A9F0963E-E1D4-4435-9A94-A60EE0006B21}" dt="2025-02-16T10:43:55.205" v="2773" actId="478"/>
          <ac:picMkLst>
            <pc:docMk/>
            <pc:sldMk cId="4175746085" sldId="321"/>
            <ac:picMk id="13" creationId="{95DE2736-CF12-A315-4423-9B591B551947}"/>
          </ac:picMkLst>
        </pc:picChg>
        <pc:picChg chg="add mod">
          <ac:chgData name="Marchand Hildebrand" userId="a679205c-88c1-473f-88ff-fcc838c17be5" providerId="ADAL" clId="{A9F0963E-E1D4-4435-9A94-A60EE0006B21}" dt="2025-02-16T10:44:15.792" v="2775" actId="931"/>
          <ac:picMkLst>
            <pc:docMk/>
            <pc:sldMk cId="4175746085" sldId="321"/>
            <ac:picMk id="17" creationId="{98EB1DB9-E11C-531E-A66F-8EEAFD32C9CA}"/>
          </ac:picMkLst>
        </pc:picChg>
        <pc:picChg chg="add mod">
          <ac:chgData name="Marchand Hildebrand" userId="a679205c-88c1-473f-88ff-fcc838c17be5" providerId="ADAL" clId="{A9F0963E-E1D4-4435-9A94-A60EE0006B21}" dt="2025-02-16T10:46:13.346" v="2797" actId="1076"/>
          <ac:picMkLst>
            <pc:docMk/>
            <pc:sldMk cId="4175746085" sldId="321"/>
            <ac:picMk id="20" creationId="{0F6AF0B9-5EEB-EE57-F019-F10160D59EB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C6987-BD30-44CF-A66B-EAD1BB21F9F4}"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7312A618-D004-4CEA-A3C8-39BA251E886D}">
      <dgm:prSet/>
      <dgm:spPr/>
      <dgm:t>
        <a:bodyPr/>
        <a:lstStyle/>
        <a:p>
          <a:r>
            <a:rPr lang="en-ZA" dirty="0"/>
            <a:t>Personnel Downloaded Documents</a:t>
          </a:r>
          <a:endParaRPr lang="en-US" dirty="0"/>
        </a:p>
      </dgm:t>
    </dgm:pt>
    <dgm:pt modelId="{F7D788B1-851F-4725-8F95-190A354C59FA}" type="parTrans" cxnId="{59220D11-E8A9-43C3-A855-CBB4107EF56C}">
      <dgm:prSet/>
      <dgm:spPr/>
      <dgm:t>
        <a:bodyPr/>
        <a:lstStyle/>
        <a:p>
          <a:endParaRPr lang="en-US"/>
        </a:p>
      </dgm:t>
    </dgm:pt>
    <dgm:pt modelId="{BB7B3CF7-8AA4-42FC-87B5-A9761EE5A914}" type="sibTrans" cxnId="{59220D11-E8A9-43C3-A855-CBB4107EF56C}">
      <dgm:prSet/>
      <dgm:spPr/>
      <dgm:t>
        <a:bodyPr/>
        <a:lstStyle/>
        <a:p>
          <a:endParaRPr lang="en-US"/>
        </a:p>
      </dgm:t>
    </dgm:pt>
    <dgm:pt modelId="{944FBA5A-2F36-484D-8327-3564C8B88579}">
      <dgm:prSet/>
      <dgm:spPr/>
      <dgm:t>
        <a:bodyPr/>
        <a:lstStyle/>
        <a:p>
          <a:r>
            <a:rPr lang="en-ZA" dirty="0"/>
            <a:t>Dump DSR to file system</a:t>
          </a:r>
          <a:endParaRPr lang="en-US" dirty="0"/>
        </a:p>
      </dgm:t>
    </dgm:pt>
    <dgm:pt modelId="{AB52E377-8A47-4C32-A805-EA069E04B60D}" type="parTrans" cxnId="{3FD7934A-F09D-48DC-BD3C-F1FCB0B6316B}">
      <dgm:prSet/>
      <dgm:spPr/>
      <dgm:t>
        <a:bodyPr/>
        <a:lstStyle/>
        <a:p>
          <a:endParaRPr lang="en-US"/>
        </a:p>
      </dgm:t>
    </dgm:pt>
    <dgm:pt modelId="{64441BDC-6ACF-4946-963F-79026F5FD1BD}" type="sibTrans" cxnId="{3FD7934A-F09D-48DC-BD3C-F1FCB0B6316B}">
      <dgm:prSet/>
      <dgm:spPr/>
      <dgm:t>
        <a:bodyPr/>
        <a:lstStyle/>
        <a:p>
          <a:endParaRPr lang="en-US"/>
        </a:p>
      </dgm:t>
    </dgm:pt>
    <dgm:pt modelId="{EEEE13A0-3CBC-4EFA-90CE-E94D6EA7E77A}">
      <dgm:prSet/>
      <dgm:spPr/>
      <dgm:t>
        <a:bodyPr/>
        <a:lstStyle/>
        <a:p>
          <a:r>
            <a:rPr lang="en-ZA" dirty="0"/>
            <a:t>Delete Old DSR Documents</a:t>
          </a:r>
          <a:endParaRPr lang="en-US" dirty="0"/>
        </a:p>
      </dgm:t>
    </dgm:pt>
    <dgm:pt modelId="{D4A343B3-C4F0-4DF8-B3CF-DFB3428A5687}" type="parTrans" cxnId="{F1591666-5612-4C6E-8F48-74336EA5BF0F}">
      <dgm:prSet/>
      <dgm:spPr/>
      <dgm:t>
        <a:bodyPr/>
        <a:lstStyle/>
        <a:p>
          <a:endParaRPr lang="en-US"/>
        </a:p>
      </dgm:t>
    </dgm:pt>
    <dgm:pt modelId="{EBD3D683-56D7-4DAC-A620-748220F59DDF}" type="sibTrans" cxnId="{F1591666-5612-4C6E-8F48-74336EA5BF0F}">
      <dgm:prSet/>
      <dgm:spPr/>
      <dgm:t>
        <a:bodyPr/>
        <a:lstStyle/>
        <a:p>
          <a:endParaRPr lang="en-US"/>
        </a:p>
      </dgm:t>
    </dgm:pt>
    <dgm:pt modelId="{6101473B-D5F4-4F25-8335-60F112B339DC}">
      <dgm:prSet/>
      <dgm:spPr/>
      <dgm:t>
        <a:bodyPr/>
        <a:lstStyle/>
        <a:p>
          <a:r>
            <a:rPr lang="en-ZA" dirty="0"/>
            <a:t>Maintain Bulk upload DSR Documents</a:t>
          </a:r>
          <a:endParaRPr lang="en-US" dirty="0"/>
        </a:p>
      </dgm:t>
    </dgm:pt>
    <dgm:pt modelId="{2AB202E5-222C-48A3-A3DE-57B99C6EDDC6}" type="parTrans" cxnId="{986B4D5A-0F8C-4965-9AF5-3C33AD48AA81}">
      <dgm:prSet/>
      <dgm:spPr/>
      <dgm:t>
        <a:bodyPr/>
        <a:lstStyle/>
        <a:p>
          <a:endParaRPr lang="en-US"/>
        </a:p>
      </dgm:t>
    </dgm:pt>
    <dgm:pt modelId="{2ABBD7D6-7B45-4693-A680-0700D94AD1D4}" type="sibTrans" cxnId="{986B4D5A-0F8C-4965-9AF5-3C33AD48AA81}">
      <dgm:prSet/>
      <dgm:spPr/>
      <dgm:t>
        <a:bodyPr/>
        <a:lstStyle/>
        <a:p>
          <a:endParaRPr lang="en-US"/>
        </a:p>
      </dgm:t>
    </dgm:pt>
    <dgm:pt modelId="{70A02006-2F9B-436B-B009-9E632AB03E46}" type="pres">
      <dgm:prSet presAssocID="{893C6987-BD30-44CF-A66B-EAD1BB21F9F4}" presName="linear" presStyleCnt="0">
        <dgm:presLayoutVars>
          <dgm:dir/>
          <dgm:animLvl val="lvl"/>
          <dgm:resizeHandles val="exact"/>
        </dgm:presLayoutVars>
      </dgm:prSet>
      <dgm:spPr/>
    </dgm:pt>
    <dgm:pt modelId="{C44802EB-55FF-4A13-A698-276418A421AA}" type="pres">
      <dgm:prSet presAssocID="{7312A618-D004-4CEA-A3C8-39BA251E886D}" presName="parentLin" presStyleCnt="0"/>
      <dgm:spPr/>
    </dgm:pt>
    <dgm:pt modelId="{122433B7-E6EE-41FA-8361-1827FFB42B3A}" type="pres">
      <dgm:prSet presAssocID="{7312A618-D004-4CEA-A3C8-39BA251E886D}" presName="parentLeftMargin" presStyleLbl="node1" presStyleIdx="0" presStyleCnt="4"/>
      <dgm:spPr/>
    </dgm:pt>
    <dgm:pt modelId="{FE3788EF-5F4D-4414-87B1-7C1309E3E6EE}" type="pres">
      <dgm:prSet presAssocID="{7312A618-D004-4CEA-A3C8-39BA251E886D}" presName="parentText" presStyleLbl="node1" presStyleIdx="0" presStyleCnt="4">
        <dgm:presLayoutVars>
          <dgm:chMax val="0"/>
          <dgm:bulletEnabled val="1"/>
        </dgm:presLayoutVars>
      </dgm:prSet>
      <dgm:spPr/>
    </dgm:pt>
    <dgm:pt modelId="{1F3EFF2C-A570-4B22-A89A-9491797AAD6C}" type="pres">
      <dgm:prSet presAssocID="{7312A618-D004-4CEA-A3C8-39BA251E886D}" presName="negativeSpace" presStyleCnt="0"/>
      <dgm:spPr/>
    </dgm:pt>
    <dgm:pt modelId="{97E403D4-3AD1-4103-BFAC-D5A557A5919C}" type="pres">
      <dgm:prSet presAssocID="{7312A618-D004-4CEA-A3C8-39BA251E886D}" presName="childText" presStyleLbl="conFgAcc1" presStyleIdx="0" presStyleCnt="4">
        <dgm:presLayoutVars>
          <dgm:bulletEnabled val="1"/>
        </dgm:presLayoutVars>
      </dgm:prSet>
      <dgm:spPr/>
    </dgm:pt>
    <dgm:pt modelId="{84122C9F-EAAA-4830-A2F0-15E76C155C61}" type="pres">
      <dgm:prSet presAssocID="{BB7B3CF7-8AA4-42FC-87B5-A9761EE5A914}" presName="spaceBetweenRectangles" presStyleCnt="0"/>
      <dgm:spPr/>
    </dgm:pt>
    <dgm:pt modelId="{2EB83C7B-FA90-4675-868F-1CD60355917E}" type="pres">
      <dgm:prSet presAssocID="{944FBA5A-2F36-484D-8327-3564C8B88579}" presName="parentLin" presStyleCnt="0"/>
      <dgm:spPr/>
    </dgm:pt>
    <dgm:pt modelId="{76B3BC94-090D-46A8-BBED-C870F18585CD}" type="pres">
      <dgm:prSet presAssocID="{944FBA5A-2F36-484D-8327-3564C8B88579}" presName="parentLeftMargin" presStyleLbl="node1" presStyleIdx="0" presStyleCnt="4"/>
      <dgm:spPr/>
    </dgm:pt>
    <dgm:pt modelId="{948DC25B-055D-43DE-8303-B467054CE35F}" type="pres">
      <dgm:prSet presAssocID="{944FBA5A-2F36-484D-8327-3564C8B88579}" presName="parentText" presStyleLbl="node1" presStyleIdx="1" presStyleCnt="4">
        <dgm:presLayoutVars>
          <dgm:chMax val="0"/>
          <dgm:bulletEnabled val="1"/>
        </dgm:presLayoutVars>
      </dgm:prSet>
      <dgm:spPr/>
    </dgm:pt>
    <dgm:pt modelId="{9844F51E-C754-45D3-B07F-5C0BE98435C7}" type="pres">
      <dgm:prSet presAssocID="{944FBA5A-2F36-484D-8327-3564C8B88579}" presName="negativeSpace" presStyleCnt="0"/>
      <dgm:spPr/>
    </dgm:pt>
    <dgm:pt modelId="{D9B1AE95-DF51-47D4-95E6-F25251DF184B}" type="pres">
      <dgm:prSet presAssocID="{944FBA5A-2F36-484D-8327-3564C8B88579}" presName="childText" presStyleLbl="conFgAcc1" presStyleIdx="1" presStyleCnt="4">
        <dgm:presLayoutVars>
          <dgm:bulletEnabled val="1"/>
        </dgm:presLayoutVars>
      </dgm:prSet>
      <dgm:spPr/>
    </dgm:pt>
    <dgm:pt modelId="{0BD3B5FD-A57E-4819-8FB7-B198839F4F68}" type="pres">
      <dgm:prSet presAssocID="{64441BDC-6ACF-4946-963F-79026F5FD1BD}" presName="spaceBetweenRectangles" presStyleCnt="0"/>
      <dgm:spPr/>
    </dgm:pt>
    <dgm:pt modelId="{C4F498AE-F0DD-4259-A225-1D7C57330FDB}" type="pres">
      <dgm:prSet presAssocID="{EEEE13A0-3CBC-4EFA-90CE-E94D6EA7E77A}" presName="parentLin" presStyleCnt="0"/>
      <dgm:spPr/>
    </dgm:pt>
    <dgm:pt modelId="{321A67C9-4714-47AC-8D9A-81B891C1C2F3}" type="pres">
      <dgm:prSet presAssocID="{EEEE13A0-3CBC-4EFA-90CE-E94D6EA7E77A}" presName="parentLeftMargin" presStyleLbl="node1" presStyleIdx="1" presStyleCnt="4"/>
      <dgm:spPr/>
    </dgm:pt>
    <dgm:pt modelId="{B5D6DE65-C4D1-4F12-B33D-260D0F517750}" type="pres">
      <dgm:prSet presAssocID="{EEEE13A0-3CBC-4EFA-90CE-E94D6EA7E77A}" presName="parentText" presStyleLbl="node1" presStyleIdx="2" presStyleCnt="4">
        <dgm:presLayoutVars>
          <dgm:chMax val="0"/>
          <dgm:bulletEnabled val="1"/>
        </dgm:presLayoutVars>
      </dgm:prSet>
      <dgm:spPr/>
    </dgm:pt>
    <dgm:pt modelId="{1A197D63-97A0-4A31-9E07-FCE72BCCAD78}" type="pres">
      <dgm:prSet presAssocID="{EEEE13A0-3CBC-4EFA-90CE-E94D6EA7E77A}" presName="negativeSpace" presStyleCnt="0"/>
      <dgm:spPr/>
    </dgm:pt>
    <dgm:pt modelId="{CF81C721-2A37-4370-9199-8187319AF2AB}" type="pres">
      <dgm:prSet presAssocID="{EEEE13A0-3CBC-4EFA-90CE-E94D6EA7E77A}" presName="childText" presStyleLbl="conFgAcc1" presStyleIdx="2" presStyleCnt="4">
        <dgm:presLayoutVars>
          <dgm:bulletEnabled val="1"/>
        </dgm:presLayoutVars>
      </dgm:prSet>
      <dgm:spPr/>
    </dgm:pt>
    <dgm:pt modelId="{A1C2F33E-D1A0-4E13-81BF-26720960440E}" type="pres">
      <dgm:prSet presAssocID="{EBD3D683-56D7-4DAC-A620-748220F59DDF}" presName="spaceBetweenRectangles" presStyleCnt="0"/>
      <dgm:spPr/>
    </dgm:pt>
    <dgm:pt modelId="{391CCAEE-F57E-4BF4-BEEF-2BB7E39FAC20}" type="pres">
      <dgm:prSet presAssocID="{6101473B-D5F4-4F25-8335-60F112B339DC}" presName="parentLin" presStyleCnt="0"/>
      <dgm:spPr/>
    </dgm:pt>
    <dgm:pt modelId="{7EFBFAC3-B279-443D-959D-CA3453092803}" type="pres">
      <dgm:prSet presAssocID="{6101473B-D5F4-4F25-8335-60F112B339DC}" presName="parentLeftMargin" presStyleLbl="node1" presStyleIdx="2" presStyleCnt="4"/>
      <dgm:spPr/>
    </dgm:pt>
    <dgm:pt modelId="{35417A41-5CA0-4135-9473-BB4409D907E5}" type="pres">
      <dgm:prSet presAssocID="{6101473B-D5F4-4F25-8335-60F112B339DC}" presName="parentText" presStyleLbl="node1" presStyleIdx="3" presStyleCnt="4">
        <dgm:presLayoutVars>
          <dgm:chMax val="0"/>
          <dgm:bulletEnabled val="1"/>
        </dgm:presLayoutVars>
      </dgm:prSet>
      <dgm:spPr/>
    </dgm:pt>
    <dgm:pt modelId="{026DB532-5079-4825-878D-5B8BC912FA0A}" type="pres">
      <dgm:prSet presAssocID="{6101473B-D5F4-4F25-8335-60F112B339DC}" presName="negativeSpace" presStyleCnt="0"/>
      <dgm:spPr/>
    </dgm:pt>
    <dgm:pt modelId="{D28FF33E-8151-4ADE-A088-F40340E81F0C}" type="pres">
      <dgm:prSet presAssocID="{6101473B-D5F4-4F25-8335-60F112B339DC}" presName="childText" presStyleLbl="conFgAcc1" presStyleIdx="3" presStyleCnt="4">
        <dgm:presLayoutVars>
          <dgm:bulletEnabled val="1"/>
        </dgm:presLayoutVars>
      </dgm:prSet>
      <dgm:spPr/>
    </dgm:pt>
  </dgm:ptLst>
  <dgm:cxnLst>
    <dgm:cxn modelId="{7C96AD09-F742-4324-B660-CE29DE35DA01}" type="presOf" srcId="{7312A618-D004-4CEA-A3C8-39BA251E886D}" destId="{FE3788EF-5F4D-4414-87B1-7C1309E3E6EE}" srcOrd="1" destOrd="0" presId="urn:microsoft.com/office/officeart/2005/8/layout/list1"/>
    <dgm:cxn modelId="{8011530F-A4A3-456B-BC10-2C83328C798F}" type="presOf" srcId="{944FBA5A-2F36-484D-8327-3564C8B88579}" destId="{948DC25B-055D-43DE-8303-B467054CE35F}" srcOrd="1" destOrd="0" presId="urn:microsoft.com/office/officeart/2005/8/layout/list1"/>
    <dgm:cxn modelId="{59220D11-E8A9-43C3-A855-CBB4107EF56C}" srcId="{893C6987-BD30-44CF-A66B-EAD1BB21F9F4}" destId="{7312A618-D004-4CEA-A3C8-39BA251E886D}" srcOrd="0" destOrd="0" parTransId="{F7D788B1-851F-4725-8F95-190A354C59FA}" sibTransId="{BB7B3CF7-8AA4-42FC-87B5-A9761EE5A914}"/>
    <dgm:cxn modelId="{F040A536-5B70-4B04-BF01-B2AEDB3739D8}" type="presOf" srcId="{EEEE13A0-3CBC-4EFA-90CE-E94D6EA7E77A}" destId="{B5D6DE65-C4D1-4F12-B33D-260D0F517750}" srcOrd="1" destOrd="0" presId="urn:microsoft.com/office/officeart/2005/8/layout/list1"/>
    <dgm:cxn modelId="{F1591666-5612-4C6E-8F48-74336EA5BF0F}" srcId="{893C6987-BD30-44CF-A66B-EAD1BB21F9F4}" destId="{EEEE13A0-3CBC-4EFA-90CE-E94D6EA7E77A}" srcOrd="2" destOrd="0" parTransId="{D4A343B3-C4F0-4DF8-B3CF-DFB3428A5687}" sibTransId="{EBD3D683-56D7-4DAC-A620-748220F59DDF}"/>
    <dgm:cxn modelId="{3FD7934A-F09D-48DC-BD3C-F1FCB0B6316B}" srcId="{893C6987-BD30-44CF-A66B-EAD1BB21F9F4}" destId="{944FBA5A-2F36-484D-8327-3564C8B88579}" srcOrd="1" destOrd="0" parTransId="{AB52E377-8A47-4C32-A805-EA069E04B60D}" sibTransId="{64441BDC-6ACF-4946-963F-79026F5FD1BD}"/>
    <dgm:cxn modelId="{986B4D5A-0F8C-4965-9AF5-3C33AD48AA81}" srcId="{893C6987-BD30-44CF-A66B-EAD1BB21F9F4}" destId="{6101473B-D5F4-4F25-8335-60F112B339DC}" srcOrd="3" destOrd="0" parTransId="{2AB202E5-222C-48A3-A3DE-57B99C6EDDC6}" sibTransId="{2ABBD7D6-7B45-4693-A680-0700D94AD1D4}"/>
    <dgm:cxn modelId="{0111A18A-83F3-4FD3-865C-9C9B7BE90FDA}" type="presOf" srcId="{893C6987-BD30-44CF-A66B-EAD1BB21F9F4}" destId="{70A02006-2F9B-436B-B009-9E632AB03E46}" srcOrd="0" destOrd="0" presId="urn:microsoft.com/office/officeart/2005/8/layout/list1"/>
    <dgm:cxn modelId="{2274E399-BC3E-4C4B-A745-5A55C37CDC61}" type="presOf" srcId="{6101473B-D5F4-4F25-8335-60F112B339DC}" destId="{7EFBFAC3-B279-443D-959D-CA3453092803}" srcOrd="0" destOrd="0" presId="urn:microsoft.com/office/officeart/2005/8/layout/list1"/>
    <dgm:cxn modelId="{9EEC14A3-A397-4A8B-851A-E4725F5AD360}" type="presOf" srcId="{6101473B-D5F4-4F25-8335-60F112B339DC}" destId="{35417A41-5CA0-4135-9473-BB4409D907E5}" srcOrd="1" destOrd="0" presId="urn:microsoft.com/office/officeart/2005/8/layout/list1"/>
    <dgm:cxn modelId="{9F4421C2-8A2F-49B4-B0AE-C2B8920CFE8A}" type="presOf" srcId="{EEEE13A0-3CBC-4EFA-90CE-E94D6EA7E77A}" destId="{321A67C9-4714-47AC-8D9A-81B891C1C2F3}" srcOrd="0" destOrd="0" presId="urn:microsoft.com/office/officeart/2005/8/layout/list1"/>
    <dgm:cxn modelId="{371710ED-296D-415C-8AA8-8F3E79E7775D}" type="presOf" srcId="{944FBA5A-2F36-484D-8327-3564C8B88579}" destId="{76B3BC94-090D-46A8-BBED-C870F18585CD}" srcOrd="0" destOrd="0" presId="urn:microsoft.com/office/officeart/2005/8/layout/list1"/>
    <dgm:cxn modelId="{27E14BFC-28CE-4FD1-BA1C-3AAE10C8928B}" type="presOf" srcId="{7312A618-D004-4CEA-A3C8-39BA251E886D}" destId="{122433B7-E6EE-41FA-8361-1827FFB42B3A}" srcOrd="0" destOrd="0" presId="urn:microsoft.com/office/officeart/2005/8/layout/list1"/>
    <dgm:cxn modelId="{6DCFFB8A-12CD-4249-9DB4-4F1A934CF42B}" type="presParOf" srcId="{70A02006-2F9B-436B-B009-9E632AB03E46}" destId="{C44802EB-55FF-4A13-A698-276418A421AA}" srcOrd="0" destOrd="0" presId="urn:microsoft.com/office/officeart/2005/8/layout/list1"/>
    <dgm:cxn modelId="{FBBF49A8-FAC8-4956-A507-012774F5DD3C}" type="presParOf" srcId="{C44802EB-55FF-4A13-A698-276418A421AA}" destId="{122433B7-E6EE-41FA-8361-1827FFB42B3A}" srcOrd="0" destOrd="0" presId="urn:microsoft.com/office/officeart/2005/8/layout/list1"/>
    <dgm:cxn modelId="{9DB5B338-7EEF-49B8-BA12-F79158C16464}" type="presParOf" srcId="{C44802EB-55FF-4A13-A698-276418A421AA}" destId="{FE3788EF-5F4D-4414-87B1-7C1309E3E6EE}" srcOrd="1" destOrd="0" presId="urn:microsoft.com/office/officeart/2005/8/layout/list1"/>
    <dgm:cxn modelId="{6049D2AC-BF43-4681-84C1-BC4C2924703E}" type="presParOf" srcId="{70A02006-2F9B-436B-B009-9E632AB03E46}" destId="{1F3EFF2C-A570-4B22-A89A-9491797AAD6C}" srcOrd="1" destOrd="0" presId="urn:microsoft.com/office/officeart/2005/8/layout/list1"/>
    <dgm:cxn modelId="{F0F9865B-C910-48A4-9A40-1475675F4646}" type="presParOf" srcId="{70A02006-2F9B-436B-B009-9E632AB03E46}" destId="{97E403D4-3AD1-4103-BFAC-D5A557A5919C}" srcOrd="2" destOrd="0" presId="urn:microsoft.com/office/officeart/2005/8/layout/list1"/>
    <dgm:cxn modelId="{86275433-9B29-4AFC-B188-5148A6BD949C}" type="presParOf" srcId="{70A02006-2F9B-436B-B009-9E632AB03E46}" destId="{84122C9F-EAAA-4830-A2F0-15E76C155C61}" srcOrd="3" destOrd="0" presId="urn:microsoft.com/office/officeart/2005/8/layout/list1"/>
    <dgm:cxn modelId="{F03A248A-BF2C-4D87-8DAE-77CE57678D29}" type="presParOf" srcId="{70A02006-2F9B-436B-B009-9E632AB03E46}" destId="{2EB83C7B-FA90-4675-868F-1CD60355917E}" srcOrd="4" destOrd="0" presId="urn:microsoft.com/office/officeart/2005/8/layout/list1"/>
    <dgm:cxn modelId="{C4DEBDB6-0D4B-42C0-856E-727B313DBAB2}" type="presParOf" srcId="{2EB83C7B-FA90-4675-868F-1CD60355917E}" destId="{76B3BC94-090D-46A8-BBED-C870F18585CD}" srcOrd="0" destOrd="0" presId="urn:microsoft.com/office/officeart/2005/8/layout/list1"/>
    <dgm:cxn modelId="{FB089283-4FDB-4D90-84AD-14B32538C1B1}" type="presParOf" srcId="{2EB83C7B-FA90-4675-868F-1CD60355917E}" destId="{948DC25B-055D-43DE-8303-B467054CE35F}" srcOrd="1" destOrd="0" presId="urn:microsoft.com/office/officeart/2005/8/layout/list1"/>
    <dgm:cxn modelId="{4C817CC9-B213-4328-B088-E8DB9ECB6A22}" type="presParOf" srcId="{70A02006-2F9B-436B-B009-9E632AB03E46}" destId="{9844F51E-C754-45D3-B07F-5C0BE98435C7}" srcOrd="5" destOrd="0" presId="urn:microsoft.com/office/officeart/2005/8/layout/list1"/>
    <dgm:cxn modelId="{4322AC74-59AF-4B8E-A7BA-7953F4D2BF26}" type="presParOf" srcId="{70A02006-2F9B-436B-B009-9E632AB03E46}" destId="{D9B1AE95-DF51-47D4-95E6-F25251DF184B}" srcOrd="6" destOrd="0" presId="urn:microsoft.com/office/officeart/2005/8/layout/list1"/>
    <dgm:cxn modelId="{B8E00EC4-DAA2-4B5C-8B44-8F2D55C7485D}" type="presParOf" srcId="{70A02006-2F9B-436B-B009-9E632AB03E46}" destId="{0BD3B5FD-A57E-4819-8FB7-B198839F4F68}" srcOrd="7" destOrd="0" presId="urn:microsoft.com/office/officeart/2005/8/layout/list1"/>
    <dgm:cxn modelId="{6B42414C-047A-455C-9EB9-F35B12C78C33}" type="presParOf" srcId="{70A02006-2F9B-436B-B009-9E632AB03E46}" destId="{C4F498AE-F0DD-4259-A225-1D7C57330FDB}" srcOrd="8" destOrd="0" presId="urn:microsoft.com/office/officeart/2005/8/layout/list1"/>
    <dgm:cxn modelId="{F7C804F0-2EA7-47C7-8BAD-C10DA530C8B7}" type="presParOf" srcId="{C4F498AE-F0DD-4259-A225-1D7C57330FDB}" destId="{321A67C9-4714-47AC-8D9A-81B891C1C2F3}" srcOrd="0" destOrd="0" presId="urn:microsoft.com/office/officeart/2005/8/layout/list1"/>
    <dgm:cxn modelId="{D2BBA9F1-A893-4F40-95AA-3E4E156495BD}" type="presParOf" srcId="{C4F498AE-F0DD-4259-A225-1D7C57330FDB}" destId="{B5D6DE65-C4D1-4F12-B33D-260D0F517750}" srcOrd="1" destOrd="0" presId="urn:microsoft.com/office/officeart/2005/8/layout/list1"/>
    <dgm:cxn modelId="{D91A4099-D14B-4389-B3A8-178528A1A331}" type="presParOf" srcId="{70A02006-2F9B-436B-B009-9E632AB03E46}" destId="{1A197D63-97A0-4A31-9E07-FCE72BCCAD78}" srcOrd="9" destOrd="0" presId="urn:microsoft.com/office/officeart/2005/8/layout/list1"/>
    <dgm:cxn modelId="{DAF6E933-3F5D-48DA-A7BE-95FBBC0C7D08}" type="presParOf" srcId="{70A02006-2F9B-436B-B009-9E632AB03E46}" destId="{CF81C721-2A37-4370-9199-8187319AF2AB}" srcOrd="10" destOrd="0" presId="urn:microsoft.com/office/officeart/2005/8/layout/list1"/>
    <dgm:cxn modelId="{8BCB3366-CB93-48A7-8046-D77C569196B6}" type="presParOf" srcId="{70A02006-2F9B-436B-B009-9E632AB03E46}" destId="{A1C2F33E-D1A0-4E13-81BF-26720960440E}" srcOrd="11" destOrd="0" presId="urn:microsoft.com/office/officeart/2005/8/layout/list1"/>
    <dgm:cxn modelId="{D677029B-F97C-4B3E-8E81-CFD59513C020}" type="presParOf" srcId="{70A02006-2F9B-436B-B009-9E632AB03E46}" destId="{391CCAEE-F57E-4BF4-BEEF-2BB7E39FAC20}" srcOrd="12" destOrd="0" presId="urn:microsoft.com/office/officeart/2005/8/layout/list1"/>
    <dgm:cxn modelId="{63B33E95-3D66-43CE-9054-5AA599436BC0}" type="presParOf" srcId="{391CCAEE-F57E-4BF4-BEEF-2BB7E39FAC20}" destId="{7EFBFAC3-B279-443D-959D-CA3453092803}" srcOrd="0" destOrd="0" presId="urn:microsoft.com/office/officeart/2005/8/layout/list1"/>
    <dgm:cxn modelId="{165D1644-33C4-4ABB-A34F-2287BA5656FE}" type="presParOf" srcId="{391CCAEE-F57E-4BF4-BEEF-2BB7E39FAC20}" destId="{35417A41-5CA0-4135-9473-BB4409D907E5}" srcOrd="1" destOrd="0" presId="urn:microsoft.com/office/officeart/2005/8/layout/list1"/>
    <dgm:cxn modelId="{E27ED778-3223-43A1-85F9-50958EA18BC2}" type="presParOf" srcId="{70A02006-2F9B-436B-B009-9E632AB03E46}" destId="{026DB532-5079-4825-878D-5B8BC912FA0A}" srcOrd="13" destOrd="0" presId="urn:microsoft.com/office/officeart/2005/8/layout/list1"/>
    <dgm:cxn modelId="{01398421-5A3D-4DF2-A939-7ADC180CFDF2}" type="presParOf" srcId="{70A02006-2F9B-436B-B009-9E632AB03E46}" destId="{D28FF33E-8151-4ADE-A088-F40340E81F0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E5D44-0C10-4369-B67D-BAFACBD1FE12}"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8B0CBC3D-51C6-471B-A8CB-4D3FA6AE4584}">
      <dgm:prSet/>
      <dgm:spPr/>
      <dgm:t>
        <a:bodyPr/>
        <a:lstStyle/>
        <a:p>
          <a:r>
            <a:rPr lang="en-US" dirty="0"/>
            <a:t>Performance Issues</a:t>
          </a:r>
        </a:p>
      </dgm:t>
    </dgm:pt>
    <dgm:pt modelId="{0301F102-0E1F-49A7-B051-0FFA775442FC}" type="parTrans" cxnId="{387724EA-D9B0-4627-9629-9386CD53ABB5}">
      <dgm:prSet/>
      <dgm:spPr/>
      <dgm:t>
        <a:bodyPr/>
        <a:lstStyle/>
        <a:p>
          <a:endParaRPr lang="en-US"/>
        </a:p>
      </dgm:t>
    </dgm:pt>
    <dgm:pt modelId="{0CD468CC-72D2-42B4-AD03-09C3B4035311}" type="sibTrans" cxnId="{387724EA-D9B0-4627-9629-9386CD53ABB5}">
      <dgm:prSet/>
      <dgm:spPr/>
      <dgm:t>
        <a:bodyPr/>
        <a:lstStyle/>
        <a:p>
          <a:endParaRPr lang="en-US"/>
        </a:p>
      </dgm:t>
    </dgm:pt>
    <dgm:pt modelId="{A8F10B9E-1ED1-4112-B92A-B6D25041E597}">
      <dgm:prSet/>
      <dgm:spPr/>
      <dgm:t>
        <a:bodyPr/>
        <a:lstStyle/>
        <a:p>
          <a:r>
            <a:rPr lang="en-US" dirty="0"/>
            <a:t>Increased Database Size</a:t>
          </a:r>
        </a:p>
      </dgm:t>
    </dgm:pt>
    <dgm:pt modelId="{29225A91-CECE-4FB9-829C-D6CB9CC388B9}" type="parTrans" cxnId="{E773F578-7106-4933-956E-819D531B7E57}">
      <dgm:prSet/>
      <dgm:spPr/>
      <dgm:t>
        <a:bodyPr/>
        <a:lstStyle/>
        <a:p>
          <a:endParaRPr lang="en-US"/>
        </a:p>
      </dgm:t>
    </dgm:pt>
    <dgm:pt modelId="{5E6DB8DE-EA5B-4E38-99FC-E513F362EB3A}" type="sibTrans" cxnId="{E773F578-7106-4933-956E-819D531B7E57}">
      <dgm:prSet/>
      <dgm:spPr/>
      <dgm:t>
        <a:bodyPr/>
        <a:lstStyle/>
        <a:p>
          <a:endParaRPr lang="en-US"/>
        </a:p>
      </dgm:t>
    </dgm:pt>
    <dgm:pt modelId="{EE6300EB-4BC7-4F51-A289-9842DE02FD23}">
      <dgm:prSet/>
      <dgm:spPr/>
      <dgm:t>
        <a:bodyPr/>
        <a:lstStyle/>
        <a:p>
          <a:r>
            <a:rPr lang="en-US" dirty="0"/>
            <a:t>Backup and Restore Complexity</a:t>
          </a:r>
        </a:p>
      </dgm:t>
    </dgm:pt>
    <dgm:pt modelId="{31EF9B2B-4648-4677-84A2-475854F0782E}" type="parTrans" cxnId="{09179D0D-A934-4A4E-B629-CE725E61A3D8}">
      <dgm:prSet/>
      <dgm:spPr/>
      <dgm:t>
        <a:bodyPr/>
        <a:lstStyle/>
        <a:p>
          <a:endParaRPr lang="en-US"/>
        </a:p>
      </dgm:t>
    </dgm:pt>
    <dgm:pt modelId="{4A275DD9-7F1E-4290-9233-DC35598F5DDA}" type="sibTrans" cxnId="{09179D0D-A934-4A4E-B629-CE725E61A3D8}">
      <dgm:prSet/>
      <dgm:spPr/>
      <dgm:t>
        <a:bodyPr/>
        <a:lstStyle/>
        <a:p>
          <a:endParaRPr lang="en-US"/>
        </a:p>
      </dgm:t>
    </dgm:pt>
    <dgm:pt modelId="{83797CF4-A039-4192-ACF3-D51CAC5EE069}">
      <dgm:prSet/>
      <dgm:spPr/>
      <dgm:t>
        <a:bodyPr/>
        <a:lstStyle/>
        <a:p>
          <a:r>
            <a:rPr lang="en-US" dirty="0"/>
            <a:t>Scalability Challenges</a:t>
          </a:r>
        </a:p>
      </dgm:t>
    </dgm:pt>
    <dgm:pt modelId="{943A23C0-488E-482D-85E2-656EAFEA602B}" type="parTrans" cxnId="{ABFAFB9F-A3C4-41F4-873D-08F4B70DBDDC}">
      <dgm:prSet/>
      <dgm:spPr/>
      <dgm:t>
        <a:bodyPr/>
        <a:lstStyle/>
        <a:p>
          <a:endParaRPr lang="en-US"/>
        </a:p>
      </dgm:t>
    </dgm:pt>
    <dgm:pt modelId="{6CC4966E-6FC1-4C3A-BCEB-6ED26E3FE600}" type="sibTrans" cxnId="{ABFAFB9F-A3C4-41F4-873D-08F4B70DBDDC}">
      <dgm:prSet/>
      <dgm:spPr/>
      <dgm:t>
        <a:bodyPr/>
        <a:lstStyle/>
        <a:p>
          <a:endParaRPr lang="en-US"/>
        </a:p>
      </dgm:t>
    </dgm:pt>
    <dgm:pt modelId="{408F8D69-1074-4B21-BBBE-2A988C69655B}">
      <dgm:prSet/>
      <dgm:spPr/>
      <dgm:t>
        <a:bodyPr/>
        <a:lstStyle/>
        <a:p>
          <a:r>
            <a:rPr lang="en-US" dirty="0"/>
            <a:t>Network Overhead</a:t>
          </a:r>
        </a:p>
      </dgm:t>
    </dgm:pt>
    <dgm:pt modelId="{65241278-CE34-4056-AA20-758401B01783}" type="parTrans" cxnId="{5257F4FF-CE04-46A5-8664-4105BAB7836D}">
      <dgm:prSet/>
      <dgm:spPr/>
      <dgm:t>
        <a:bodyPr/>
        <a:lstStyle/>
        <a:p>
          <a:endParaRPr lang="en-US"/>
        </a:p>
      </dgm:t>
    </dgm:pt>
    <dgm:pt modelId="{5FA2765B-DF23-40AE-BF19-A663B692AA61}" type="sibTrans" cxnId="{5257F4FF-CE04-46A5-8664-4105BAB7836D}">
      <dgm:prSet/>
      <dgm:spPr/>
      <dgm:t>
        <a:bodyPr/>
        <a:lstStyle/>
        <a:p>
          <a:endParaRPr lang="en-US"/>
        </a:p>
      </dgm:t>
    </dgm:pt>
    <dgm:pt modelId="{A848AF95-2844-498A-8A5C-839E0E6280D5}">
      <dgm:prSet/>
      <dgm:spPr/>
      <dgm:t>
        <a:bodyPr/>
        <a:lstStyle/>
        <a:p>
          <a:r>
            <a:rPr lang="en-US" dirty="0"/>
            <a:t>Locking and Concurrency Issues</a:t>
          </a:r>
        </a:p>
      </dgm:t>
    </dgm:pt>
    <dgm:pt modelId="{58311744-473D-4961-9430-A9D328B2DBF3}" type="parTrans" cxnId="{04BDBB87-629E-4BF3-9CB8-B743EF179D7A}">
      <dgm:prSet/>
      <dgm:spPr/>
      <dgm:t>
        <a:bodyPr/>
        <a:lstStyle/>
        <a:p>
          <a:endParaRPr lang="en-US"/>
        </a:p>
      </dgm:t>
    </dgm:pt>
    <dgm:pt modelId="{B1D1AAC1-B315-4F31-AC49-D9EC2CA9D168}" type="sibTrans" cxnId="{04BDBB87-629E-4BF3-9CB8-B743EF179D7A}">
      <dgm:prSet/>
      <dgm:spPr/>
      <dgm:t>
        <a:bodyPr/>
        <a:lstStyle/>
        <a:p>
          <a:endParaRPr lang="en-US"/>
        </a:p>
      </dgm:t>
    </dgm:pt>
    <dgm:pt modelId="{4F93E018-84BA-447E-8F81-19BA9EFABB4C}">
      <dgm:prSet/>
      <dgm:spPr/>
      <dgm:t>
        <a:bodyPr/>
        <a:lstStyle/>
        <a:p>
          <a:r>
            <a:rPr lang="en-US" dirty="0"/>
            <a:t>Limited Flexibility</a:t>
          </a:r>
        </a:p>
      </dgm:t>
    </dgm:pt>
    <dgm:pt modelId="{E74B7BCC-7FD1-4027-9C90-4FAAF9B2AE8E}" type="parTrans" cxnId="{A0EE440A-73D6-463D-A89C-641FB68738AD}">
      <dgm:prSet/>
      <dgm:spPr/>
      <dgm:t>
        <a:bodyPr/>
        <a:lstStyle/>
        <a:p>
          <a:endParaRPr lang="en-US"/>
        </a:p>
      </dgm:t>
    </dgm:pt>
    <dgm:pt modelId="{E7AB83BC-6D7F-4C15-9A59-D61D8A782B7A}" type="sibTrans" cxnId="{A0EE440A-73D6-463D-A89C-641FB68738AD}">
      <dgm:prSet/>
      <dgm:spPr/>
      <dgm:t>
        <a:bodyPr/>
        <a:lstStyle/>
        <a:p>
          <a:endParaRPr lang="en-US"/>
        </a:p>
      </dgm:t>
    </dgm:pt>
    <dgm:pt modelId="{B07BB257-46E7-42BE-9953-973E8EF0CEDE}" type="pres">
      <dgm:prSet presAssocID="{CB6E5D44-0C10-4369-B67D-BAFACBD1FE12}" presName="diagram" presStyleCnt="0">
        <dgm:presLayoutVars>
          <dgm:dir/>
          <dgm:resizeHandles val="exact"/>
        </dgm:presLayoutVars>
      </dgm:prSet>
      <dgm:spPr/>
    </dgm:pt>
    <dgm:pt modelId="{762E56DB-07E0-4214-BF27-0B0CE8FA59F7}" type="pres">
      <dgm:prSet presAssocID="{8B0CBC3D-51C6-471B-A8CB-4D3FA6AE4584}" presName="node" presStyleLbl="node1" presStyleIdx="0" presStyleCnt="7">
        <dgm:presLayoutVars>
          <dgm:bulletEnabled val="1"/>
        </dgm:presLayoutVars>
      </dgm:prSet>
      <dgm:spPr/>
    </dgm:pt>
    <dgm:pt modelId="{F8919ACA-8CA3-4188-A149-90E6B12D4E55}" type="pres">
      <dgm:prSet presAssocID="{0CD468CC-72D2-42B4-AD03-09C3B4035311}" presName="sibTrans" presStyleCnt="0"/>
      <dgm:spPr/>
    </dgm:pt>
    <dgm:pt modelId="{7725CE86-70B1-4D4D-BA77-8490A3764EEB}" type="pres">
      <dgm:prSet presAssocID="{A8F10B9E-1ED1-4112-B92A-B6D25041E597}" presName="node" presStyleLbl="node1" presStyleIdx="1" presStyleCnt="7">
        <dgm:presLayoutVars>
          <dgm:bulletEnabled val="1"/>
        </dgm:presLayoutVars>
      </dgm:prSet>
      <dgm:spPr/>
    </dgm:pt>
    <dgm:pt modelId="{BA412663-21FC-4EBE-8419-6A66867DF856}" type="pres">
      <dgm:prSet presAssocID="{5E6DB8DE-EA5B-4E38-99FC-E513F362EB3A}" presName="sibTrans" presStyleCnt="0"/>
      <dgm:spPr/>
    </dgm:pt>
    <dgm:pt modelId="{1D40B685-827D-4B31-9BD6-DC51A29CA533}" type="pres">
      <dgm:prSet presAssocID="{EE6300EB-4BC7-4F51-A289-9842DE02FD23}" presName="node" presStyleLbl="node1" presStyleIdx="2" presStyleCnt="7">
        <dgm:presLayoutVars>
          <dgm:bulletEnabled val="1"/>
        </dgm:presLayoutVars>
      </dgm:prSet>
      <dgm:spPr/>
    </dgm:pt>
    <dgm:pt modelId="{16D829D0-9C87-4DC2-8FFA-2B7DEF8C8204}" type="pres">
      <dgm:prSet presAssocID="{4A275DD9-7F1E-4290-9233-DC35598F5DDA}" presName="sibTrans" presStyleCnt="0"/>
      <dgm:spPr/>
    </dgm:pt>
    <dgm:pt modelId="{8FB739FC-8BF7-4ECB-9A7E-86600D8266FF}" type="pres">
      <dgm:prSet presAssocID="{83797CF4-A039-4192-ACF3-D51CAC5EE069}" presName="node" presStyleLbl="node1" presStyleIdx="3" presStyleCnt="7">
        <dgm:presLayoutVars>
          <dgm:bulletEnabled val="1"/>
        </dgm:presLayoutVars>
      </dgm:prSet>
      <dgm:spPr/>
    </dgm:pt>
    <dgm:pt modelId="{E1764866-085E-414E-8829-11B332CE86E6}" type="pres">
      <dgm:prSet presAssocID="{6CC4966E-6FC1-4C3A-BCEB-6ED26E3FE600}" presName="sibTrans" presStyleCnt="0"/>
      <dgm:spPr/>
    </dgm:pt>
    <dgm:pt modelId="{46C4D80D-F36A-4D7B-802A-944FDFAEE175}" type="pres">
      <dgm:prSet presAssocID="{408F8D69-1074-4B21-BBBE-2A988C69655B}" presName="node" presStyleLbl="node1" presStyleIdx="4" presStyleCnt="7">
        <dgm:presLayoutVars>
          <dgm:bulletEnabled val="1"/>
        </dgm:presLayoutVars>
      </dgm:prSet>
      <dgm:spPr/>
    </dgm:pt>
    <dgm:pt modelId="{0BF5AAF0-C5F6-4C6B-BBF4-A325099860BC}" type="pres">
      <dgm:prSet presAssocID="{5FA2765B-DF23-40AE-BF19-A663B692AA61}" presName="sibTrans" presStyleCnt="0"/>
      <dgm:spPr/>
    </dgm:pt>
    <dgm:pt modelId="{ADC3B980-F7FB-496B-B23B-3FE38FF9AE41}" type="pres">
      <dgm:prSet presAssocID="{A848AF95-2844-498A-8A5C-839E0E6280D5}" presName="node" presStyleLbl="node1" presStyleIdx="5" presStyleCnt="7">
        <dgm:presLayoutVars>
          <dgm:bulletEnabled val="1"/>
        </dgm:presLayoutVars>
      </dgm:prSet>
      <dgm:spPr/>
    </dgm:pt>
    <dgm:pt modelId="{F842C63C-293A-40A1-A9DC-E0F96DF9CC41}" type="pres">
      <dgm:prSet presAssocID="{B1D1AAC1-B315-4F31-AC49-D9EC2CA9D168}" presName="sibTrans" presStyleCnt="0"/>
      <dgm:spPr/>
    </dgm:pt>
    <dgm:pt modelId="{0C336F7C-11EA-44FE-89A5-A10057029440}" type="pres">
      <dgm:prSet presAssocID="{4F93E018-84BA-447E-8F81-19BA9EFABB4C}" presName="node" presStyleLbl="node1" presStyleIdx="6" presStyleCnt="7">
        <dgm:presLayoutVars>
          <dgm:bulletEnabled val="1"/>
        </dgm:presLayoutVars>
      </dgm:prSet>
      <dgm:spPr/>
    </dgm:pt>
  </dgm:ptLst>
  <dgm:cxnLst>
    <dgm:cxn modelId="{A0EE440A-73D6-463D-A89C-641FB68738AD}" srcId="{CB6E5D44-0C10-4369-B67D-BAFACBD1FE12}" destId="{4F93E018-84BA-447E-8F81-19BA9EFABB4C}" srcOrd="6" destOrd="0" parTransId="{E74B7BCC-7FD1-4027-9C90-4FAAF9B2AE8E}" sibTransId="{E7AB83BC-6D7F-4C15-9A59-D61D8A782B7A}"/>
    <dgm:cxn modelId="{ECBB340D-5066-4EE5-B8DC-E83812A95A2D}" type="presOf" srcId="{4F93E018-84BA-447E-8F81-19BA9EFABB4C}" destId="{0C336F7C-11EA-44FE-89A5-A10057029440}" srcOrd="0" destOrd="0" presId="urn:microsoft.com/office/officeart/2005/8/layout/default"/>
    <dgm:cxn modelId="{09179D0D-A934-4A4E-B629-CE725E61A3D8}" srcId="{CB6E5D44-0C10-4369-B67D-BAFACBD1FE12}" destId="{EE6300EB-4BC7-4F51-A289-9842DE02FD23}" srcOrd="2" destOrd="0" parTransId="{31EF9B2B-4648-4677-84A2-475854F0782E}" sibTransId="{4A275DD9-7F1E-4290-9233-DC35598F5DDA}"/>
    <dgm:cxn modelId="{B5BD8F5B-03F9-499C-9172-329FAE0B696A}" type="presOf" srcId="{EE6300EB-4BC7-4F51-A289-9842DE02FD23}" destId="{1D40B685-827D-4B31-9BD6-DC51A29CA533}" srcOrd="0" destOrd="0" presId="urn:microsoft.com/office/officeart/2005/8/layout/default"/>
    <dgm:cxn modelId="{AF85C34C-0E52-4654-8C5F-FED888A8CFA4}" type="presOf" srcId="{8B0CBC3D-51C6-471B-A8CB-4D3FA6AE4584}" destId="{762E56DB-07E0-4214-BF27-0B0CE8FA59F7}" srcOrd="0" destOrd="0" presId="urn:microsoft.com/office/officeart/2005/8/layout/default"/>
    <dgm:cxn modelId="{E773F578-7106-4933-956E-819D531B7E57}" srcId="{CB6E5D44-0C10-4369-B67D-BAFACBD1FE12}" destId="{A8F10B9E-1ED1-4112-B92A-B6D25041E597}" srcOrd="1" destOrd="0" parTransId="{29225A91-CECE-4FB9-829C-D6CB9CC388B9}" sibTransId="{5E6DB8DE-EA5B-4E38-99FC-E513F362EB3A}"/>
    <dgm:cxn modelId="{6631C67B-01CD-40B9-B5EA-27AA72EA1FBB}" type="presOf" srcId="{A848AF95-2844-498A-8A5C-839E0E6280D5}" destId="{ADC3B980-F7FB-496B-B23B-3FE38FF9AE41}" srcOrd="0" destOrd="0" presId="urn:microsoft.com/office/officeart/2005/8/layout/default"/>
    <dgm:cxn modelId="{04BDBB87-629E-4BF3-9CB8-B743EF179D7A}" srcId="{CB6E5D44-0C10-4369-B67D-BAFACBD1FE12}" destId="{A848AF95-2844-498A-8A5C-839E0E6280D5}" srcOrd="5" destOrd="0" parTransId="{58311744-473D-4961-9430-A9D328B2DBF3}" sibTransId="{B1D1AAC1-B315-4F31-AC49-D9EC2CA9D168}"/>
    <dgm:cxn modelId="{AA804B8E-68F3-4E61-9360-26063A405E23}" type="presOf" srcId="{83797CF4-A039-4192-ACF3-D51CAC5EE069}" destId="{8FB739FC-8BF7-4ECB-9A7E-86600D8266FF}" srcOrd="0" destOrd="0" presId="urn:microsoft.com/office/officeart/2005/8/layout/default"/>
    <dgm:cxn modelId="{ABFAFB9F-A3C4-41F4-873D-08F4B70DBDDC}" srcId="{CB6E5D44-0C10-4369-B67D-BAFACBD1FE12}" destId="{83797CF4-A039-4192-ACF3-D51CAC5EE069}" srcOrd="3" destOrd="0" parTransId="{943A23C0-488E-482D-85E2-656EAFEA602B}" sibTransId="{6CC4966E-6FC1-4C3A-BCEB-6ED26E3FE600}"/>
    <dgm:cxn modelId="{B00768C6-4F5C-4020-A2FE-0D0E13B48BAB}" type="presOf" srcId="{CB6E5D44-0C10-4369-B67D-BAFACBD1FE12}" destId="{B07BB257-46E7-42BE-9953-973E8EF0CEDE}" srcOrd="0" destOrd="0" presId="urn:microsoft.com/office/officeart/2005/8/layout/default"/>
    <dgm:cxn modelId="{387724EA-D9B0-4627-9629-9386CD53ABB5}" srcId="{CB6E5D44-0C10-4369-B67D-BAFACBD1FE12}" destId="{8B0CBC3D-51C6-471B-A8CB-4D3FA6AE4584}" srcOrd="0" destOrd="0" parTransId="{0301F102-0E1F-49A7-B051-0FFA775442FC}" sibTransId="{0CD468CC-72D2-42B4-AD03-09C3B4035311}"/>
    <dgm:cxn modelId="{E90A0BEF-6C70-4B06-A396-5FE2E8D6A258}" type="presOf" srcId="{A8F10B9E-1ED1-4112-B92A-B6D25041E597}" destId="{7725CE86-70B1-4D4D-BA77-8490A3764EEB}" srcOrd="0" destOrd="0" presId="urn:microsoft.com/office/officeart/2005/8/layout/default"/>
    <dgm:cxn modelId="{001758F6-1942-4446-BE84-EAA0ECC35E46}" type="presOf" srcId="{408F8D69-1074-4B21-BBBE-2A988C69655B}" destId="{46C4D80D-F36A-4D7B-802A-944FDFAEE175}" srcOrd="0" destOrd="0" presId="urn:microsoft.com/office/officeart/2005/8/layout/default"/>
    <dgm:cxn modelId="{5257F4FF-CE04-46A5-8664-4105BAB7836D}" srcId="{CB6E5D44-0C10-4369-B67D-BAFACBD1FE12}" destId="{408F8D69-1074-4B21-BBBE-2A988C69655B}" srcOrd="4" destOrd="0" parTransId="{65241278-CE34-4056-AA20-758401B01783}" sibTransId="{5FA2765B-DF23-40AE-BF19-A663B692AA61}"/>
    <dgm:cxn modelId="{939B1F2B-2704-43A0-A94D-81DEB6CF922F}" type="presParOf" srcId="{B07BB257-46E7-42BE-9953-973E8EF0CEDE}" destId="{762E56DB-07E0-4214-BF27-0B0CE8FA59F7}" srcOrd="0" destOrd="0" presId="urn:microsoft.com/office/officeart/2005/8/layout/default"/>
    <dgm:cxn modelId="{5B2483F0-DFFF-4847-A493-8ACEF6B4DD8E}" type="presParOf" srcId="{B07BB257-46E7-42BE-9953-973E8EF0CEDE}" destId="{F8919ACA-8CA3-4188-A149-90E6B12D4E55}" srcOrd="1" destOrd="0" presId="urn:microsoft.com/office/officeart/2005/8/layout/default"/>
    <dgm:cxn modelId="{968F5922-259C-4174-A269-8E063AE37EEB}" type="presParOf" srcId="{B07BB257-46E7-42BE-9953-973E8EF0CEDE}" destId="{7725CE86-70B1-4D4D-BA77-8490A3764EEB}" srcOrd="2" destOrd="0" presId="urn:microsoft.com/office/officeart/2005/8/layout/default"/>
    <dgm:cxn modelId="{A8E235C3-09AA-43F8-B984-99BB2528C8E0}" type="presParOf" srcId="{B07BB257-46E7-42BE-9953-973E8EF0CEDE}" destId="{BA412663-21FC-4EBE-8419-6A66867DF856}" srcOrd="3" destOrd="0" presId="urn:microsoft.com/office/officeart/2005/8/layout/default"/>
    <dgm:cxn modelId="{F2BD3E6A-A6F9-41D6-81ED-9918949FC858}" type="presParOf" srcId="{B07BB257-46E7-42BE-9953-973E8EF0CEDE}" destId="{1D40B685-827D-4B31-9BD6-DC51A29CA533}" srcOrd="4" destOrd="0" presId="urn:microsoft.com/office/officeart/2005/8/layout/default"/>
    <dgm:cxn modelId="{E9A5CA5D-1E29-4448-B1D3-AD5DCB499ACC}" type="presParOf" srcId="{B07BB257-46E7-42BE-9953-973E8EF0CEDE}" destId="{16D829D0-9C87-4DC2-8FFA-2B7DEF8C8204}" srcOrd="5" destOrd="0" presId="urn:microsoft.com/office/officeart/2005/8/layout/default"/>
    <dgm:cxn modelId="{D0BBFB7B-DD74-49D4-8398-A30EA2AF0D99}" type="presParOf" srcId="{B07BB257-46E7-42BE-9953-973E8EF0CEDE}" destId="{8FB739FC-8BF7-4ECB-9A7E-86600D8266FF}" srcOrd="6" destOrd="0" presId="urn:microsoft.com/office/officeart/2005/8/layout/default"/>
    <dgm:cxn modelId="{5B07F4DC-EF61-4D2E-A1D8-FB67F94B18C1}" type="presParOf" srcId="{B07BB257-46E7-42BE-9953-973E8EF0CEDE}" destId="{E1764866-085E-414E-8829-11B332CE86E6}" srcOrd="7" destOrd="0" presId="urn:microsoft.com/office/officeart/2005/8/layout/default"/>
    <dgm:cxn modelId="{CE0E4436-FD32-4507-B86A-0F2D855C5E9A}" type="presParOf" srcId="{B07BB257-46E7-42BE-9953-973E8EF0CEDE}" destId="{46C4D80D-F36A-4D7B-802A-944FDFAEE175}" srcOrd="8" destOrd="0" presId="urn:microsoft.com/office/officeart/2005/8/layout/default"/>
    <dgm:cxn modelId="{4059C8FE-9BF7-4C53-BF30-CFBC5F6A691F}" type="presParOf" srcId="{B07BB257-46E7-42BE-9953-973E8EF0CEDE}" destId="{0BF5AAF0-C5F6-4C6B-BBF4-A325099860BC}" srcOrd="9" destOrd="0" presId="urn:microsoft.com/office/officeart/2005/8/layout/default"/>
    <dgm:cxn modelId="{1FD5D583-8A71-4989-B19D-EFE24511E16F}" type="presParOf" srcId="{B07BB257-46E7-42BE-9953-973E8EF0CEDE}" destId="{ADC3B980-F7FB-496B-B23B-3FE38FF9AE41}" srcOrd="10" destOrd="0" presId="urn:microsoft.com/office/officeart/2005/8/layout/default"/>
    <dgm:cxn modelId="{16EA8E6E-A7D4-4F0B-B63E-DA5947EFD3F3}" type="presParOf" srcId="{B07BB257-46E7-42BE-9953-973E8EF0CEDE}" destId="{F842C63C-293A-40A1-A9DC-E0F96DF9CC41}" srcOrd="11" destOrd="0" presId="urn:microsoft.com/office/officeart/2005/8/layout/default"/>
    <dgm:cxn modelId="{8E483FE8-4524-46C2-B1B5-814F01A58BAC}" type="presParOf" srcId="{B07BB257-46E7-42BE-9953-973E8EF0CEDE}" destId="{0C336F7C-11EA-44FE-89A5-A1005702944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03D4-3AD1-4103-BFAC-D5A557A5919C}">
      <dsp:nvSpPr>
        <dsp:cNvPr id="0" name=""/>
        <dsp:cNvSpPr/>
      </dsp:nvSpPr>
      <dsp:spPr>
        <a:xfrm>
          <a:off x="0" y="225325"/>
          <a:ext cx="594745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788EF-5F4D-4414-87B1-7C1309E3E6EE}">
      <dsp:nvSpPr>
        <dsp:cNvPr id="0" name=""/>
        <dsp:cNvSpPr/>
      </dsp:nvSpPr>
      <dsp:spPr>
        <a:xfrm>
          <a:off x="297372" y="33445"/>
          <a:ext cx="416321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360" tIns="0" rIns="157360" bIns="0" numCol="1" spcCol="1270" anchor="ctr" anchorCtr="0">
          <a:noAutofit/>
        </a:bodyPr>
        <a:lstStyle/>
        <a:p>
          <a:pPr marL="0" lvl="0" indent="0" algn="l" defTabSz="577850">
            <a:lnSpc>
              <a:spcPct val="90000"/>
            </a:lnSpc>
            <a:spcBef>
              <a:spcPct val="0"/>
            </a:spcBef>
            <a:spcAft>
              <a:spcPct val="35000"/>
            </a:spcAft>
            <a:buNone/>
          </a:pPr>
          <a:r>
            <a:rPr lang="en-ZA" sz="1300" kern="1200" dirty="0"/>
            <a:t>Personnel Downloaded Documents</a:t>
          </a:r>
          <a:endParaRPr lang="en-US" sz="1300" kern="1200" dirty="0"/>
        </a:p>
      </dsp:txBody>
      <dsp:txXfrm>
        <a:off x="316106" y="52179"/>
        <a:ext cx="4125749" cy="346292"/>
      </dsp:txXfrm>
    </dsp:sp>
    <dsp:sp modelId="{D9B1AE95-DF51-47D4-95E6-F25251DF184B}">
      <dsp:nvSpPr>
        <dsp:cNvPr id="0" name=""/>
        <dsp:cNvSpPr/>
      </dsp:nvSpPr>
      <dsp:spPr>
        <a:xfrm>
          <a:off x="0" y="815005"/>
          <a:ext cx="594745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DC25B-055D-43DE-8303-B467054CE35F}">
      <dsp:nvSpPr>
        <dsp:cNvPr id="0" name=""/>
        <dsp:cNvSpPr/>
      </dsp:nvSpPr>
      <dsp:spPr>
        <a:xfrm>
          <a:off x="297372" y="623125"/>
          <a:ext cx="416321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360" tIns="0" rIns="157360" bIns="0" numCol="1" spcCol="1270" anchor="ctr" anchorCtr="0">
          <a:noAutofit/>
        </a:bodyPr>
        <a:lstStyle/>
        <a:p>
          <a:pPr marL="0" lvl="0" indent="0" algn="l" defTabSz="577850">
            <a:lnSpc>
              <a:spcPct val="90000"/>
            </a:lnSpc>
            <a:spcBef>
              <a:spcPct val="0"/>
            </a:spcBef>
            <a:spcAft>
              <a:spcPct val="35000"/>
            </a:spcAft>
            <a:buNone/>
          </a:pPr>
          <a:r>
            <a:rPr lang="en-ZA" sz="1300" kern="1200" dirty="0"/>
            <a:t>Dump DSR to file system</a:t>
          </a:r>
          <a:endParaRPr lang="en-US" sz="1300" kern="1200" dirty="0"/>
        </a:p>
      </dsp:txBody>
      <dsp:txXfrm>
        <a:off x="316106" y="641859"/>
        <a:ext cx="4125749" cy="346292"/>
      </dsp:txXfrm>
    </dsp:sp>
    <dsp:sp modelId="{CF81C721-2A37-4370-9199-8187319AF2AB}">
      <dsp:nvSpPr>
        <dsp:cNvPr id="0" name=""/>
        <dsp:cNvSpPr/>
      </dsp:nvSpPr>
      <dsp:spPr>
        <a:xfrm>
          <a:off x="0" y="1404686"/>
          <a:ext cx="594745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6DE65-C4D1-4F12-B33D-260D0F517750}">
      <dsp:nvSpPr>
        <dsp:cNvPr id="0" name=""/>
        <dsp:cNvSpPr/>
      </dsp:nvSpPr>
      <dsp:spPr>
        <a:xfrm>
          <a:off x="297372" y="1212806"/>
          <a:ext cx="416321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360" tIns="0" rIns="157360" bIns="0" numCol="1" spcCol="1270" anchor="ctr" anchorCtr="0">
          <a:noAutofit/>
        </a:bodyPr>
        <a:lstStyle/>
        <a:p>
          <a:pPr marL="0" lvl="0" indent="0" algn="l" defTabSz="577850">
            <a:lnSpc>
              <a:spcPct val="90000"/>
            </a:lnSpc>
            <a:spcBef>
              <a:spcPct val="0"/>
            </a:spcBef>
            <a:spcAft>
              <a:spcPct val="35000"/>
            </a:spcAft>
            <a:buNone/>
          </a:pPr>
          <a:r>
            <a:rPr lang="en-ZA" sz="1300" kern="1200" dirty="0"/>
            <a:t>Delete Old DSR Documents</a:t>
          </a:r>
          <a:endParaRPr lang="en-US" sz="1300" kern="1200" dirty="0"/>
        </a:p>
      </dsp:txBody>
      <dsp:txXfrm>
        <a:off x="316106" y="1231540"/>
        <a:ext cx="4125749" cy="346292"/>
      </dsp:txXfrm>
    </dsp:sp>
    <dsp:sp modelId="{D28FF33E-8151-4ADE-A088-F40340E81F0C}">
      <dsp:nvSpPr>
        <dsp:cNvPr id="0" name=""/>
        <dsp:cNvSpPr/>
      </dsp:nvSpPr>
      <dsp:spPr>
        <a:xfrm>
          <a:off x="0" y="1994366"/>
          <a:ext cx="594745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7A41-5CA0-4135-9473-BB4409D907E5}">
      <dsp:nvSpPr>
        <dsp:cNvPr id="0" name=""/>
        <dsp:cNvSpPr/>
      </dsp:nvSpPr>
      <dsp:spPr>
        <a:xfrm>
          <a:off x="297372" y="1802486"/>
          <a:ext cx="416321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360" tIns="0" rIns="157360" bIns="0" numCol="1" spcCol="1270" anchor="ctr" anchorCtr="0">
          <a:noAutofit/>
        </a:bodyPr>
        <a:lstStyle/>
        <a:p>
          <a:pPr marL="0" lvl="0" indent="0" algn="l" defTabSz="577850">
            <a:lnSpc>
              <a:spcPct val="90000"/>
            </a:lnSpc>
            <a:spcBef>
              <a:spcPct val="0"/>
            </a:spcBef>
            <a:spcAft>
              <a:spcPct val="35000"/>
            </a:spcAft>
            <a:buNone/>
          </a:pPr>
          <a:r>
            <a:rPr lang="en-ZA" sz="1300" kern="1200" dirty="0"/>
            <a:t>Maintain Bulk upload DSR Documents</a:t>
          </a:r>
          <a:endParaRPr lang="en-US" sz="1300" kern="1200" dirty="0"/>
        </a:p>
      </dsp:txBody>
      <dsp:txXfrm>
        <a:off x="316106" y="1821220"/>
        <a:ext cx="412574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E56DB-07E0-4214-BF27-0B0CE8FA59F7}">
      <dsp:nvSpPr>
        <dsp:cNvPr id="0" name=""/>
        <dsp:cNvSpPr/>
      </dsp:nvSpPr>
      <dsp:spPr>
        <a:xfrm>
          <a:off x="729492" y="652"/>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Performance Issues</a:t>
          </a:r>
        </a:p>
      </dsp:txBody>
      <dsp:txXfrm>
        <a:off x="729492" y="652"/>
        <a:ext cx="1402646" cy="841587"/>
      </dsp:txXfrm>
    </dsp:sp>
    <dsp:sp modelId="{7725CE86-70B1-4D4D-BA77-8490A3764EEB}">
      <dsp:nvSpPr>
        <dsp:cNvPr id="0" name=""/>
        <dsp:cNvSpPr/>
      </dsp:nvSpPr>
      <dsp:spPr>
        <a:xfrm>
          <a:off x="2272403" y="652"/>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Increased Database Size</a:t>
          </a:r>
        </a:p>
      </dsp:txBody>
      <dsp:txXfrm>
        <a:off x="2272403" y="652"/>
        <a:ext cx="1402646" cy="841587"/>
      </dsp:txXfrm>
    </dsp:sp>
    <dsp:sp modelId="{1D40B685-827D-4B31-9BD6-DC51A29CA533}">
      <dsp:nvSpPr>
        <dsp:cNvPr id="0" name=""/>
        <dsp:cNvSpPr/>
      </dsp:nvSpPr>
      <dsp:spPr>
        <a:xfrm>
          <a:off x="3815314" y="652"/>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Backup and Restore Complexity</a:t>
          </a:r>
        </a:p>
      </dsp:txBody>
      <dsp:txXfrm>
        <a:off x="3815314" y="652"/>
        <a:ext cx="1402646" cy="841587"/>
      </dsp:txXfrm>
    </dsp:sp>
    <dsp:sp modelId="{8FB739FC-8BF7-4ECB-9A7E-86600D8266FF}">
      <dsp:nvSpPr>
        <dsp:cNvPr id="0" name=""/>
        <dsp:cNvSpPr/>
      </dsp:nvSpPr>
      <dsp:spPr>
        <a:xfrm>
          <a:off x="729492" y="982505"/>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Scalability Challenges</a:t>
          </a:r>
        </a:p>
      </dsp:txBody>
      <dsp:txXfrm>
        <a:off x="729492" y="982505"/>
        <a:ext cx="1402646" cy="841587"/>
      </dsp:txXfrm>
    </dsp:sp>
    <dsp:sp modelId="{46C4D80D-F36A-4D7B-802A-944FDFAEE175}">
      <dsp:nvSpPr>
        <dsp:cNvPr id="0" name=""/>
        <dsp:cNvSpPr/>
      </dsp:nvSpPr>
      <dsp:spPr>
        <a:xfrm>
          <a:off x="2272403" y="982505"/>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Network Overhead</a:t>
          </a:r>
        </a:p>
      </dsp:txBody>
      <dsp:txXfrm>
        <a:off x="2272403" y="982505"/>
        <a:ext cx="1402646" cy="841587"/>
      </dsp:txXfrm>
    </dsp:sp>
    <dsp:sp modelId="{ADC3B980-F7FB-496B-B23B-3FE38FF9AE41}">
      <dsp:nvSpPr>
        <dsp:cNvPr id="0" name=""/>
        <dsp:cNvSpPr/>
      </dsp:nvSpPr>
      <dsp:spPr>
        <a:xfrm>
          <a:off x="3815314" y="982505"/>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Locking and Concurrency Issues</a:t>
          </a:r>
        </a:p>
      </dsp:txBody>
      <dsp:txXfrm>
        <a:off x="3815314" y="982505"/>
        <a:ext cx="1402646" cy="841587"/>
      </dsp:txXfrm>
    </dsp:sp>
    <dsp:sp modelId="{0C336F7C-11EA-44FE-89A5-A10057029440}">
      <dsp:nvSpPr>
        <dsp:cNvPr id="0" name=""/>
        <dsp:cNvSpPr/>
      </dsp:nvSpPr>
      <dsp:spPr>
        <a:xfrm>
          <a:off x="2272403" y="1964357"/>
          <a:ext cx="1402646" cy="8415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Limited Flexibility</a:t>
          </a:r>
        </a:p>
      </dsp:txBody>
      <dsp:txXfrm>
        <a:off x="2272403" y="1964357"/>
        <a:ext cx="1402646" cy="8415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05/03/2025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Aptos" panose="020B0004020202020204" pitchFamily="34" charset="0"/>
                <a:ea typeface="Aptos" panose="020B0004020202020204" pitchFamily="34" charset="0"/>
                <a:cs typeface="Aptos" panose="020B0004020202020204" pitchFamily="34" charset="0"/>
              </a:rPr>
              <a:t>This presentation focuses on the critical need to upgrade and improve the ITS document storage system. It begins by examining the current challenges, including inefficiencies in document management, storage limitations, and security vulnerabilities.</a:t>
            </a:r>
          </a:p>
          <a:p>
            <a:r>
              <a:rPr lang="en-ZA" sz="1800" dirty="0">
                <a:effectLst/>
                <a:latin typeface="Aptos" panose="020B0004020202020204" pitchFamily="34" charset="0"/>
                <a:ea typeface="Aptos" panose="020B0004020202020204" pitchFamily="34" charset="0"/>
                <a:cs typeface="Aptos" panose="020B0004020202020204" pitchFamily="34" charset="0"/>
              </a:rPr>
              <a:t>The presentation explores modern solutions designed to address these issues, such as cloud-based platforms, document management systems, and advanced security features to ensure compliance and data integrity. Key benefits, scalability and cost-effectiveness.</a:t>
            </a:r>
          </a:p>
          <a:p>
            <a:r>
              <a:rPr lang="en-ZA" sz="1800" dirty="0">
                <a:effectLst/>
                <a:latin typeface="Aptos" panose="020B0004020202020204" pitchFamily="34" charset="0"/>
                <a:ea typeface="Aptos" panose="020B0004020202020204" pitchFamily="34" charset="0"/>
                <a:cs typeface="Aptos" panose="020B0004020202020204" pitchFamily="34" charset="0"/>
              </a:rPr>
              <a:t>Finally, a proposed roadmap for implementing an upgraded ITS storage system is presented, emphasizing phased deployment.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dirty="0"/>
          </a:p>
        </p:txBody>
      </p:sp>
    </p:spTree>
    <p:extLst>
      <p:ext uri="{BB962C8B-B14F-4D97-AF65-F5344CB8AC3E}">
        <p14:creationId xmlns:p14="http://schemas.microsoft.com/office/powerpoint/2010/main" val="218374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Storing images as </a:t>
            </a:r>
            <a:r>
              <a:rPr lang="en-US" b="1" dirty="0"/>
              <a:t>BLOBs (Binary Large Objects)</a:t>
            </a:r>
            <a:r>
              <a:rPr lang="en-US" dirty="0"/>
              <a:t> or </a:t>
            </a:r>
            <a:r>
              <a:rPr lang="en-US" b="1" dirty="0"/>
              <a:t>CLOBs (Character Large Objects)</a:t>
            </a:r>
            <a:r>
              <a:rPr lang="en-US" dirty="0"/>
              <a:t> in a database has several drawbacks:</a:t>
            </a:r>
          </a:p>
          <a:p>
            <a:r>
              <a:rPr lang="en-US" b="1" dirty="0"/>
              <a:t>1. Performance Issues</a:t>
            </a:r>
          </a:p>
          <a:p>
            <a:pPr>
              <a:buFont typeface="Arial" panose="020B0604020202020204" pitchFamily="34" charset="0"/>
              <a:buChar char="•"/>
            </a:pPr>
            <a:r>
              <a:rPr lang="en-US" b="1" dirty="0"/>
              <a:t>Database Load</a:t>
            </a:r>
            <a:r>
              <a:rPr lang="en-US" dirty="0"/>
              <a:t>: Storing images directly in the database increases its size significantly, which can slow down queries and backups.</a:t>
            </a:r>
          </a:p>
          <a:p>
            <a:pPr>
              <a:buFont typeface="Arial" panose="020B0604020202020204" pitchFamily="34" charset="0"/>
              <a:buChar char="•"/>
            </a:pPr>
            <a:r>
              <a:rPr lang="en-US" b="1" dirty="0"/>
              <a:t>Retrieval Speed</a:t>
            </a:r>
            <a:r>
              <a:rPr lang="en-US" dirty="0"/>
              <a:t>: Fetching images from a database is generally slower compared to retrieving them from a file system or cloud storage.</a:t>
            </a:r>
          </a:p>
          <a:p>
            <a:pPr>
              <a:buFont typeface="Arial" panose="020B0604020202020204" pitchFamily="34" charset="0"/>
              <a:buChar char="•"/>
            </a:pPr>
            <a:endParaRPr lang="en-US" dirty="0"/>
          </a:p>
          <a:p>
            <a:r>
              <a:rPr lang="en-US" b="1" dirty="0"/>
              <a:t>2. Increased Database Size</a:t>
            </a:r>
          </a:p>
          <a:p>
            <a:pPr>
              <a:buFont typeface="Arial" panose="020B0604020202020204" pitchFamily="34" charset="0"/>
              <a:buChar char="•"/>
            </a:pPr>
            <a:r>
              <a:rPr lang="en-US" dirty="0"/>
              <a:t>Large image files can cause the database to grow rapidly, leading to increased </a:t>
            </a:r>
            <a:r>
              <a:rPr lang="en-US" b="1" dirty="0"/>
              <a:t>storage costs</a:t>
            </a:r>
            <a:r>
              <a:rPr lang="en-US" dirty="0"/>
              <a:t> and more complex maintenance.</a:t>
            </a:r>
          </a:p>
          <a:p>
            <a:pPr>
              <a:buFont typeface="Arial" panose="020B0604020202020204" pitchFamily="34" charset="0"/>
              <a:buChar char="•"/>
            </a:pPr>
            <a:endParaRPr lang="en-US" dirty="0"/>
          </a:p>
          <a:p>
            <a:r>
              <a:rPr lang="en-US" b="1" dirty="0"/>
              <a:t>3. Backup and Restore Complexity</a:t>
            </a:r>
          </a:p>
          <a:p>
            <a:pPr>
              <a:buFont typeface="Arial" panose="020B0604020202020204" pitchFamily="34" charset="0"/>
              <a:buChar char="•"/>
            </a:pPr>
            <a:r>
              <a:rPr lang="en-US" b="1" dirty="0"/>
              <a:t>Database Backups Become Larger and Slower</a:t>
            </a:r>
            <a:r>
              <a:rPr lang="en-US" dirty="0"/>
              <a:t>: Since images are stored as BLOBs/CLOBs, backup operations take more time and require more storage.</a:t>
            </a:r>
          </a:p>
          <a:p>
            <a:pPr>
              <a:buFont typeface="Arial" panose="020B0604020202020204" pitchFamily="34" charset="0"/>
              <a:buChar char="•"/>
            </a:pPr>
            <a:r>
              <a:rPr lang="en-US" b="1" dirty="0"/>
              <a:t>Longer Recovery Times</a:t>
            </a:r>
            <a:r>
              <a:rPr lang="en-US" dirty="0"/>
              <a:t>: Restoring a large database with images can be slow and impractical in a disaster recovery scenario.</a:t>
            </a:r>
          </a:p>
          <a:p>
            <a:pPr>
              <a:buFont typeface="Arial" panose="020B0604020202020204" pitchFamily="34" charset="0"/>
              <a:buChar char="•"/>
            </a:pPr>
            <a:endParaRPr lang="en-US" dirty="0"/>
          </a:p>
          <a:p>
            <a:r>
              <a:rPr lang="en-US" b="1" dirty="0"/>
              <a:t>4. Scalability Challenges</a:t>
            </a:r>
          </a:p>
          <a:p>
            <a:pPr>
              <a:buFont typeface="Arial" panose="020B0604020202020204" pitchFamily="34" charset="0"/>
              <a:buChar char="•"/>
            </a:pPr>
            <a:r>
              <a:rPr lang="en-US" dirty="0"/>
              <a:t>A database storing large amounts of images may </a:t>
            </a:r>
            <a:r>
              <a:rPr lang="en-US" b="1" dirty="0"/>
              <a:t>struggle to scale</a:t>
            </a:r>
            <a:r>
              <a:rPr lang="en-US" dirty="0"/>
              <a:t>, leading to performance degradation.</a:t>
            </a:r>
          </a:p>
          <a:p>
            <a:pPr>
              <a:buFont typeface="Arial" panose="020B0604020202020204" pitchFamily="34" charset="0"/>
              <a:buChar char="•"/>
            </a:pPr>
            <a:r>
              <a:rPr lang="en-US" dirty="0"/>
              <a:t>More </a:t>
            </a:r>
            <a:r>
              <a:rPr lang="en-US" b="1" dirty="0"/>
              <a:t>RAM and CPU resources</a:t>
            </a:r>
            <a:r>
              <a:rPr lang="en-US" dirty="0"/>
              <a:t> are needed to process queries involving large binary data.</a:t>
            </a:r>
          </a:p>
          <a:p>
            <a:pPr>
              <a:buFont typeface="Arial" panose="020B0604020202020204" pitchFamily="34" charset="0"/>
              <a:buChar char="•"/>
            </a:pPr>
            <a:endParaRPr lang="en-US" dirty="0"/>
          </a:p>
          <a:p>
            <a:r>
              <a:rPr lang="en-US" b="1" dirty="0"/>
              <a:t>5. Network Overhead</a:t>
            </a:r>
          </a:p>
          <a:p>
            <a:pPr>
              <a:buFont typeface="Arial" panose="020B0604020202020204" pitchFamily="34" charset="0"/>
              <a:buChar char="•"/>
            </a:pPr>
            <a:r>
              <a:rPr lang="en-US" dirty="0"/>
              <a:t>Querying images over the network may consume more bandwidth compared to serving them via a </a:t>
            </a:r>
            <a:r>
              <a:rPr lang="en-US" b="1" dirty="0"/>
              <a:t>content delivery network (CDN)</a:t>
            </a:r>
            <a:r>
              <a:rPr lang="en-US" dirty="0"/>
              <a:t> or dedicated storage like </a:t>
            </a:r>
            <a:r>
              <a:rPr lang="en-US" b="1" dirty="0"/>
              <a:t>Amazon S3</a:t>
            </a:r>
            <a:r>
              <a:rPr lang="en-US" dirty="0"/>
              <a:t>.</a:t>
            </a:r>
          </a:p>
          <a:p>
            <a:pPr>
              <a:buFont typeface="Arial" panose="020B0604020202020204" pitchFamily="34" charset="0"/>
              <a:buChar char="•"/>
            </a:pPr>
            <a:endParaRPr lang="en-US" dirty="0"/>
          </a:p>
          <a:p>
            <a:r>
              <a:rPr lang="en-US" b="1" dirty="0"/>
              <a:t>6. Locking and Concurrency Issues</a:t>
            </a:r>
          </a:p>
          <a:p>
            <a:pPr>
              <a:buFont typeface="Arial" panose="020B0604020202020204" pitchFamily="34" charset="0"/>
              <a:buChar char="•"/>
            </a:pPr>
            <a:r>
              <a:rPr lang="en-US" dirty="0"/>
              <a:t>Databases typically lock rows when updating them. Updating or replacing a BLOB may lock records for longer periods, </a:t>
            </a:r>
            <a:r>
              <a:rPr lang="en-US" b="1" dirty="0"/>
              <a:t>blocking concurrent users</a:t>
            </a:r>
            <a:r>
              <a:rPr lang="en-US" dirty="0"/>
              <a:t> from accessing the data.</a:t>
            </a:r>
          </a:p>
          <a:p>
            <a:pPr>
              <a:buFont typeface="Arial" panose="020B0604020202020204" pitchFamily="34" charset="0"/>
              <a:buChar char="•"/>
            </a:pPr>
            <a:endParaRPr lang="en-US" dirty="0"/>
          </a:p>
          <a:p>
            <a:r>
              <a:rPr lang="en-US" b="1" dirty="0"/>
              <a:t>7. Limited Flexibility</a:t>
            </a:r>
          </a:p>
          <a:p>
            <a:pPr>
              <a:buFont typeface="Arial" panose="020B0604020202020204" pitchFamily="34" charset="0"/>
              <a:buChar char="•"/>
            </a:pPr>
            <a:r>
              <a:rPr lang="en-US" dirty="0"/>
              <a:t>Moving a database with BLOB data to another system is harder compared to migrating images stored in a file system or cloud storage.</a:t>
            </a:r>
          </a:p>
          <a:p>
            <a:pPr>
              <a:buFont typeface="Arial" panose="020B0604020202020204" pitchFamily="34" charset="0"/>
              <a:buChar char="•"/>
            </a:pPr>
            <a:r>
              <a:rPr lang="en-US" dirty="0"/>
              <a:t>Some database engines impose size restrictions on BLOBs/CLOBs, limiting the size of images that can be stored.</a:t>
            </a:r>
          </a:p>
          <a:p>
            <a:endParaRPr lang="en-US" b="1" dirty="0"/>
          </a:p>
          <a:p>
            <a:r>
              <a:rPr lang="en-US" b="1" dirty="0"/>
              <a:t>When is Storing Images in a Database Acceptable?</a:t>
            </a:r>
          </a:p>
          <a:p>
            <a:pPr>
              <a:buFont typeface="Arial" panose="020B0604020202020204" pitchFamily="34" charset="0"/>
              <a:buChar char="•"/>
            </a:pPr>
            <a:r>
              <a:rPr lang="en-US" dirty="0"/>
              <a:t>If </a:t>
            </a:r>
            <a:r>
              <a:rPr lang="en-US" b="1" dirty="0"/>
              <a:t>strong security and encryption</a:t>
            </a:r>
            <a:r>
              <a:rPr lang="en-US" dirty="0"/>
              <a:t> are required.</a:t>
            </a:r>
          </a:p>
          <a:p>
            <a:pPr>
              <a:buFont typeface="Arial" panose="020B0604020202020204" pitchFamily="34" charset="0"/>
              <a:buChar char="•"/>
            </a:pPr>
            <a:r>
              <a:rPr lang="en-US" dirty="0"/>
              <a:t>When images are small and frequently accessed with related metadata.</a:t>
            </a:r>
          </a:p>
          <a:p>
            <a:pPr>
              <a:buFont typeface="Arial" panose="020B0604020202020204" pitchFamily="34" charset="0"/>
              <a:buChar char="•"/>
            </a:pPr>
            <a:r>
              <a:rPr lang="en-US" dirty="0"/>
              <a:t>For </a:t>
            </a:r>
            <a:r>
              <a:rPr lang="en-US" b="1" dirty="0"/>
              <a:t>self-contained applications</a:t>
            </a:r>
            <a:r>
              <a:rPr lang="en-US" dirty="0"/>
              <a:t> where external file storage is not feasible.</a:t>
            </a:r>
          </a:p>
          <a:p>
            <a:endParaRPr lang="en-US" b="1" dirty="0"/>
          </a:p>
          <a:p>
            <a:r>
              <a:rPr lang="en-US" b="1" dirty="0"/>
              <a:t>Better Alternative</a:t>
            </a:r>
          </a:p>
          <a:p>
            <a:r>
              <a:rPr lang="en-US" dirty="0"/>
              <a:t>Instead of storing images as BLOBs, a more efficient approach is:</a:t>
            </a:r>
          </a:p>
          <a:p>
            <a:pPr>
              <a:buFont typeface="+mj-lt"/>
              <a:buAutoNum type="arabicPeriod"/>
            </a:pPr>
            <a:r>
              <a:rPr lang="en-US" b="1" dirty="0"/>
              <a:t>Store images in a file system</a:t>
            </a:r>
            <a:r>
              <a:rPr lang="en-US" dirty="0"/>
              <a:t> (local or cloud storage like AWS S3, Google Cloud Storage).</a:t>
            </a:r>
          </a:p>
          <a:p>
            <a:pPr>
              <a:buFont typeface="+mj-lt"/>
              <a:buAutoNum type="arabicPeriod"/>
            </a:pPr>
            <a:r>
              <a:rPr lang="en-US" b="1" dirty="0"/>
              <a:t>Store the image URL or path in the database</a:t>
            </a:r>
            <a:r>
              <a:rPr lang="en-US" dirty="0"/>
              <a:t> for easy retrieval.</a:t>
            </a:r>
          </a:p>
          <a:p>
            <a:r>
              <a:rPr lang="en-US" dirty="0"/>
              <a:t>Would you like help evaluating storage options for your system?</a:t>
            </a:r>
          </a:p>
          <a:p>
            <a:r>
              <a:rPr lang="en-ZA" sz="900" b="0" dirty="0">
                <a:latin typeface="Arial" panose="020B0604020202020204" pitchFamily="34" charset="0"/>
                <a:cs typeface="Arial" panose="020B0604020202020204" pitchFamily="34" charset="0"/>
              </a:rPr>
              <a:t>Challenges and Pain Points Challenges and Pain Points </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dirty="0"/>
          </a:p>
        </p:txBody>
      </p:sp>
    </p:spTree>
    <p:extLst>
      <p:ext uri="{BB962C8B-B14F-4D97-AF65-F5344CB8AC3E}">
        <p14:creationId xmlns:p14="http://schemas.microsoft.com/office/powerpoint/2010/main" val="7303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dirty="0"/>
          </a:p>
        </p:txBody>
      </p:sp>
    </p:spTree>
    <p:extLst>
      <p:ext uri="{BB962C8B-B14F-4D97-AF65-F5344CB8AC3E}">
        <p14:creationId xmlns:p14="http://schemas.microsoft.com/office/powerpoint/2010/main" val="192794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dirty="0"/>
          </a:p>
        </p:txBody>
      </p:sp>
    </p:spTree>
    <p:extLst>
      <p:ext uri="{BB962C8B-B14F-4D97-AF65-F5344CB8AC3E}">
        <p14:creationId xmlns:p14="http://schemas.microsoft.com/office/powerpoint/2010/main" val="376754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583" lvl="2" indent="-228600">
              <a:buAutoNum type="alphaUcPeriod"/>
            </a:pPr>
            <a:endParaRPr lang="en-ZA" dirty="0"/>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Improved Performance:</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Faster retrieval times, more efficient search capabilities, and better system responsiveness.</a:t>
            </a:r>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Enhanced Maintainability:</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Easier updates, simplified administration, and reduced risk of system failure.</a:t>
            </a:r>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Scalability:</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Ability to handle future growth in data volume and user base.</a:t>
            </a:r>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Improved Security:</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Enhanced access controls, data encryption, and compliance with relevant regulations (e.g., GDPR, FERPA).</a:t>
            </a:r>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Better User Experience:</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Intuitive interface, mobile access, and integration with other systems.</a:t>
            </a:r>
          </a:p>
          <a:p>
            <a:pPr marL="1143000" lvl="2" indent="-228600">
              <a:lnSpc>
                <a:spcPct val="107000"/>
              </a:lnSpc>
              <a:spcAft>
                <a:spcPts val="800"/>
              </a:spcAft>
              <a:buSzPts val="1000"/>
              <a:buFont typeface="Wingdings" panose="05000000000000000000" pitchFamily="2" charset="2"/>
              <a:buChar char=""/>
              <a:tabLst>
                <a:tab pos="1143000" algn="l"/>
                <a:tab pos="1371600" algn="l"/>
              </a:tabLst>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Cost Savings:</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While there will be upfront costs, explain how long-term savings in maintenance, support, and increased productivity will justify the investment.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dirty="0"/>
          </a:p>
        </p:txBody>
      </p:sp>
    </p:spTree>
    <p:extLst>
      <p:ext uri="{BB962C8B-B14F-4D97-AF65-F5344CB8AC3E}">
        <p14:creationId xmlns:p14="http://schemas.microsoft.com/office/powerpoint/2010/main" val="22905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18</a:t>
            </a:fld>
            <a:endParaRPr lang="en-GB" dirty="0"/>
          </a:p>
        </p:txBody>
      </p:sp>
    </p:spTree>
    <p:extLst>
      <p:ext uri="{BB962C8B-B14F-4D97-AF65-F5344CB8AC3E}">
        <p14:creationId xmlns:p14="http://schemas.microsoft.com/office/powerpoint/2010/main" val="324507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Rohn, born Emanuel James Rohn on September 17, 1930, was an American entrepreneur, author, and motivational speaker. He is best known for his work in personal development and his influence on many successful entrepreneurs and motivational speakers, including Tony Robbins, Mark Victor Hansen, and Jack Canfield</a:t>
            </a:r>
            <a:r>
              <a:rPr lang="en-US" dirty="0">
                <a:effectLst/>
              </a:rPr>
              <a:t>1</a:t>
            </a:r>
            <a:r>
              <a:rPr lang="en-US" dirty="0"/>
              <a:t>.</a:t>
            </a:r>
          </a:p>
          <a:p>
            <a:r>
              <a:rPr lang="en-US" dirty="0"/>
              <a:t>Rohn's journey began on a farm in Caldwell, Idaho, and he later became a millionaire by age 30. After facing financial challenges, he rebuilt his success and continued to inspire others through his seminars and writings</a:t>
            </a:r>
            <a:r>
              <a:rPr lang="en-US" dirty="0">
                <a:effectLst/>
              </a:rPr>
              <a:t>1</a:t>
            </a:r>
            <a:r>
              <a:rPr lang="en-US" dirty="0"/>
              <a:t>. Some of his most popular works include "The Power of Ambition," "Take Charge of Your Life," and "The Day That Turns Your Life Around."</a:t>
            </a:r>
          </a:p>
          <a:p>
            <a:r>
              <a:rPr lang="en-US" dirty="0"/>
              <a:t>Would you like to know more about his teachings or any specific quotes?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19</a:t>
            </a:fld>
            <a:endParaRPr lang="en-GB" dirty="0"/>
          </a:p>
        </p:txBody>
      </p:sp>
    </p:spTree>
    <p:extLst>
      <p:ext uri="{BB962C8B-B14F-4D97-AF65-F5344CB8AC3E}">
        <p14:creationId xmlns:p14="http://schemas.microsoft.com/office/powerpoint/2010/main" val="357556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20</a:t>
            </a:fld>
            <a:endParaRPr lang="en-GB" dirty="0"/>
          </a:p>
        </p:txBody>
      </p:sp>
    </p:spTree>
    <p:extLst>
      <p:ext uri="{BB962C8B-B14F-4D97-AF65-F5344CB8AC3E}">
        <p14:creationId xmlns:p14="http://schemas.microsoft.com/office/powerpoint/2010/main" val="383570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University of Zululand (UZ) Admissions Fraud (2017):</a:t>
            </a:r>
            <a:r>
              <a:rPr lang="en-US" dirty="0"/>
              <a:t> Reports surfaced of a syndicate operating at UZ that was selling fake </a:t>
            </a:r>
            <a:r>
              <a:rPr lang="en-US" b="1" dirty="0"/>
              <a:t>admission letters</a:t>
            </a:r>
            <a:r>
              <a:rPr lang="en-US" dirty="0"/>
              <a:t> and </a:t>
            </a:r>
            <a:r>
              <a:rPr lang="en-US" b="1" dirty="0"/>
              <a:t>student registration documents</a:t>
            </a:r>
            <a:r>
              <a:rPr lang="en-US" dirty="0"/>
              <a:t>. Aspiring students were allegedly paying large sums of money to these fraudsters, who promised them guaranteed admission to the university. The university authorities uncovered the scam and arrested several individuals involved in the syndicate. </a:t>
            </a:r>
            <a:r>
              <a:rPr lang="en-US" b="1" dirty="0"/>
              <a:t>This incident exposed the criminal networks that prey on desperate students seeking access to higher education.   </a:t>
            </a:r>
          </a:p>
          <a:p>
            <a:endParaRPr lang="en-US" b="1" dirty="0"/>
          </a:p>
          <a:p>
            <a:endParaRPr lang="en-US" dirty="0"/>
          </a:p>
          <a:p>
            <a:r>
              <a:rPr lang="en-US" b="1" dirty="0"/>
              <a:t>Vaal University of Technology (VUT) Fraudulent Registrations (2020):</a:t>
            </a:r>
            <a:r>
              <a:rPr lang="en-US" dirty="0"/>
              <a:t> Following a surge in student registrations, VUT discovered that a significant </a:t>
            </a:r>
            <a:r>
              <a:rPr lang="en-US" b="1" dirty="0"/>
              <a:t>number of applicants had submitted fraudulent documents</a:t>
            </a:r>
            <a:r>
              <a:rPr lang="en-US" dirty="0"/>
              <a:t>. The university's </a:t>
            </a:r>
            <a:r>
              <a:rPr lang="en-US" b="1" dirty="0"/>
              <a:t>internal investigation</a:t>
            </a:r>
            <a:r>
              <a:rPr lang="en-US" dirty="0"/>
              <a:t> revealed that some </a:t>
            </a:r>
            <a:r>
              <a:rPr lang="en-US" b="1" dirty="0"/>
              <a:t>students had falsified their academic records</a:t>
            </a:r>
            <a:r>
              <a:rPr lang="en-US" dirty="0"/>
              <a:t>, while others had used </a:t>
            </a:r>
            <a:r>
              <a:rPr lang="en-US" b="1" dirty="0"/>
              <a:t>fake proof of residence documents</a:t>
            </a:r>
            <a:r>
              <a:rPr lang="en-US" dirty="0"/>
              <a:t>. VUT took swift action to </a:t>
            </a:r>
            <a:r>
              <a:rPr lang="en-US" b="1" dirty="0"/>
              <a:t>cancel the registrations </a:t>
            </a:r>
            <a:r>
              <a:rPr lang="en-US" dirty="0"/>
              <a:t>of the implicated students and tightened its document verification procedures. This case underscored the importance of robust document verification measures to safeguard the integrity of university admissions processes.</a:t>
            </a:r>
          </a:p>
          <a:p>
            <a:endParaRPr lang="en-ZA" dirty="0"/>
          </a:p>
          <a:p>
            <a:endParaRPr lang="en-ZA" dirty="0"/>
          </a:p>
          <a:p>
            <a:r>
              <a:rPr lang="en-US" dirty="0"/>
              <a:t>The most recent case involves the </a:t>
            </a:r>
            <a:r>
              <a:rPr lang="en-US" b="1" dirty="0">
                <a:highlight>
                  <a:srgbClr val="00FF00"/>
                </a:highlight>
              </a:rPr>
              <a:t>University of Johannesburg (UJ</a:t>
            </a:r>
            <a:r>
              <a:rPr lang="en-US" b="1" dirty="0"/>
              <a:t>)</a:t>
            </a:r>
            <a:r>
              <a:rPr lang="en-US" dirty="0"/>
              <a:t>, where </a:t>
            </a:r>
            <a:r>
              <a:rPr lang="en-US" b="1" dirty="0"/>
              <a:t>50 students were expelled in July 2024</a:t>
            </a:r>
            <a:r>
              <a:rPr lang="en-US" dirty="0"/>
              <a:t> for submitting fraudulent documentation. The students were found guilty of submitting fake matric certificates, fraudulent medical certificates, and engaging in plagiarism</a:t>
            </a:r>
            <a:r>
              <a:rPr lang="en-US" dirty="0">
                <a:effectLst/>
              </a:rPr>
              <a:t>1</a:t>
            </a:r>
            <a:r>
              <a:rPr lang="en-US" dirty="0"/>
              <a:t>. This crackdown highlights UJ's commitment to maintaining academic integrity and upholding stringent ethical standards.</a:t>
            </a:r>
          </a:p>
          <a:p>
            <a:endParaRPr lang="en-US" dirty="0"/>
          </a:p>
          <a:p>
            <a:r>
              <a:rPr lang="en-US" dirty="0"/>
              <a:t>Imagine  there is  a forensic investigation into fraudulent documentation at your university. Your are  instructed  extract all documentation related to the case as evidence in the investigation. You logs into the document storage system, only to find a </a:t>
            </a:r>
            <a:r>
              <a:rPr lang="en-US" b="1" dirty="0"/>
              <a:t>slow, outdated interface</a:t>
            </a:r>
            <a:r>
              <a:rPr lang="en-US" dirty="0"/>
              <a:t> that takes forever to load. After multiple failed search attempts due you find documents.</a:t>
            </a:r>
          </a:p>
          <a:p>
            <a:endParaRPr lang="en-US" dirty="0"/>
          </a:p>
          <a:p>
            <a:endParaRPr lang="en-US" dirty="0"/>
          </a:p>
          <a:p>
            <a:r>
              <a:rPr lang="en-US" dirty="0"/>
              <a:t>An universities have several responsibilities when it comes to verifying and keeping student documentation. These responsibilities are guided by various policies and legislation, including the </a:t>
            </a:r>
          </a:p>
          <a:p>
            <a:r>
              <a:rPr lang="en-US" b="1" dirty="0"/>
              <a:t>National Archives and Records Service Act (No 43 of 1996)</a:t>
            </a:r>
          </a:p>
          <a:p>
            <a:r>
              <a:rPr lang="en-US" b="1" dirty="0"/>
              <a:t>Promotion of Access to Information Act (No 2 of 2000)</a:t>
            </a:r>
          </a:p>
          <a:p>
            <a:r>
              <a:rPr lang="en-US" b="1" dirty="0"/>
              <a:t>Protection of Personal Information Act (No 4 of 2013)</a:t>
            </a:r>
            <a:r>
              <a:rPr lang="en-US" dirty="0"/>
              <a:t>.</a:t>
            </a:r>
          </a:p>
          <a:p>
            <a:endParaRPr lang="en-US" dirty="0"/>
          </a:p>
          <a:p>
            <a:pPr>
              <a:buFont typeface="+mj-lt"/>
              <a:buAutoNum type="arabicPeriod"/>
            </a:pPr>
            <a:r>
              <a:rPr lang="en-US" b="1" dirty="0"/>
              <a:t>Verification of Documentation:</a:t>
            </a:r>
            <a:endParaRPr lang="en-US" dirty="0"/>
          </a:p>
          <a:p>
            <a:pPr marL="742950" lvl="1" indent="-285750">
              <a:buFont typeface="+mj-lt"/>
              <a:buAutoNum type="arabicPeriod"/>
            </a:pPr>
            <a:r>
              <a:rPr lang="en-US" dirty="0"/>
              <a:t>Universities must verify the authenticity of all student documentation, including academic records, identification documents, and other relevant paperwork. This ensures that only legitimate students are admitted and that their records are accurate.</a:t>
            </a:r>
          </a:p>
          <a:p>
            <a:pPr>
              <a:buFont typeface="+mj-lt"/>
              <a:buAutoNum type="arabicPeriod"/>
            </a:pPr>
            <a:r>
              <a:rPr lang="en-US" b="1" dirty="0">
                <a:effectLst/>
              </a:rPr>
              <a:t>Record Keeping:</a:t>
            </a:r>
            <a:endParaRPr lang="en-US" dirty="0">
              <a:effectLst/>
            </a:endParaRPr>
          </a:p>
          <a:p>
            <a:pPr marL="742950" lvl="1" indent="-285750">
              <a:buFont typeface="+mj-lt"/>
              <a:buAutoNum type="arabicPeriod"/>
            </a:pPr>
            <a:r>
              <a:rPr lang="en-US" dirty="0">
                <a:effectLst/>
              </a:rPr>
              <a:t>Universities are required to maintain accurate and complete records of all students. This includes personal information, academic records, attendance, and any other relevant documentation1.</a:t>
            </a:r>
          </a:p>
          <a:p>
            <a:pPr>
              <a:buFont typeface="+mj-lt"/>
              <a:buAutoNum type="arabicPeriod"/>
            </a:pPr>
            <a:r>
              <a:rPr lang="en-US" b="1" dirty="0"/>
              <a:t>Retention and Disposal:</a:t>
            </a:r>
            <a:endParaRPr lang="en-US" dirty="0"/>
          </a:p>
          <a:p>
            <a:pPr marL="742950" lvl="1" indent="-285750">
              <a:buFont typeface="+mj-lt"/>
              <a:buAutoNum type="arabicPeriod"/>
            </a:pPr>
            <a:r>
              <a:rPr lang="en-US" dirty="0"/>
              <a:t>Universities must follow specific retention schedules for student records, ensuring that documents are kept for the required period and disposed of securely when no longer needed.</a:t>
            </a:r>
          </a:p>
          <a:p>
            <a:pPr>
              <a:buFont typeface="+mj-lt"/>
              <a:buAutoNum type="arabicPeriod"/>
            </a:pPr>
            <a:r>
              <a:rPr lang="en-US" b="1" dirty="0">
                <a:effectLst/>
              </a:rPr>
              <a:t>Confidentiality and Security:</a:t>
            </a:r>
            <a:endParaRPr lang="en-US" dirty="0">
              <a:effectLst/>
            </a:endParaRPr>
          </a:p>
          <a:p>
            <a:pPr marL="742950" lvl="1" indent="-285750">
              <a:buFont typeface="+mj-lt"/>
              <a:buAutoNum type="arabicPeriod"/>
            </a:pPr>
            <a:r>
              <a:rPr lang="en-US" dirty="0">
                <a:effectLst/>
              </a:rPr>
              <a:t>Universities must ensure that student records are kept confidential and secure, protecting them from unauthorized access, theft, or damage.</a:t>
            </a:r>
          </a:p>
          <a:p>
            <a:pPr>
              <a:buFont typeface="+mj-lt"/>
              <a:buAutoNum type="arabicPeriod"/>
            </a:pPr>
            <a:r>
              <a:rPr lang="en-US" b="1" dirty="0">
                <a:effectLst/>
              </a:rPr>
              <a:t>Compliance with Legislation:</a:t>
            </a:r>
            <a:endParaRPr lang="en-US" dirty="0">
              <a:effectLst/>
            </a:endParaRPr>
          </a:p>
          <a:p>
            <a:pPr marL="742950" lvl="1" indent="-285750">
              <a:buFont typeface="+mj-lt"/>
              <a:buAutoNum type="arabicPeriod"/>
            </a:pPr>
            <a:r>
              <a:rPr lang="en-US" dirty="0">
                <a:effectLst/>
              </a:rPr>
              <a:t>Universities must comply with relevant legislation and standards, such as the </a:t>
            </a:r>
            <a:r>
              <a:rPr lang="en-US" b="1" dirty="0">
                <a:effectLst/>
              </a:rPr>
              <a:t>National Archives and Records Service Act</a:t>
            </a:r>
            <a:r>
              <a:rPr lang="en-US" dirty="0">
                <a:effectLst/>
              </a:rPr>
              <a:t>, the </a:t>
            </a:r>
            <a:r>
              <a:rPr lang="en-US" b="1" dirty="0">
                <a:effectLst/>
              </a:rPr>
              <a:t>Promotion of Access to Information Act</a:t>
            </a:r>
            <a:r>
              <a:rPr lang="en-US" dirty="0">
                <a:effectLst/>
              </a:rPr>
              <a:t>, and the </a:t>
            </a:r>
            <a:r>
              <a:rPr lang="en-US" b="1" dirty="0">
                <a:effectLst/>
              </a:rPr>
              <a:t>Protection of Personal Information Act</a:t>
            </a:r>
            <a:r>
              <a:rPr lang="en-US" dirty="0">
                <a:effectLst/>
              </a:rPr>
              <a:t>.</a:t>
            </a:r>
          </a:p>
          <a:p>
            <a:pPr>
              <a:buFont typeface="+mj-lt"/>
              <a:buAutoNum type="arabicPeriod"/>
            </a:pPr>
            <a:r>
              <a:rPr lang="en-US" b="1" dirty="0">
                <a:effectLst/>
              </a:rPr>
              <a:t>Accessibility:</a:t>
            </a:r>
            <a:endParaRPr lang="en-US" dirty="0">
              <a:effectLst/>
            </a:endParaRPr>
          </a:p>
          <a:p>
            <a:pPr marL="742950" lvl="1" indent="-285750">
              <a:buFont typeface="+mj-lt"/>
              <a:buAutoNum type="arabicPeriod"/>
            </a:pPr>
            <a:r>
              <a:rPr lang="en-US" dirty="0">
                <a:effectLst/>
              </a:rPr>
              <a:t>Universities must ensure that student records are accessible to authorized personnel and students themselves, as needed, while maintaining confidentiality and security.</a:t>
            </a:r>
          </a:p>
          <a:p>
            <a:endParaRPr lang="en-US" dirty="0">
              <a:effectLst/>
            </a:endParaRPr>
          </a:p>
          <a:p>
            <a:pPr algn="l">
              <a:lnSpc>
                <a:spcPts val="3150"/>
              </a:lnSpc>
            </a:pPr>
            <a:r>
              <a:rPr lang="en-US" b="1" i="0" dirty="0">
                <a:solidFill>
                  <a:srgbClr val="000000"/>
                </a:solidFill>
                <a:effectLst/>
                <a:latin typeface="Playfair Display" panose="020F0502020204030204" pitchFamily="2" charset="0"/>
              </a:rPr>
              <a:t>UJ expels 50 students for fake matric certificates, sick notes and misconduct</a:t>
            </a:r>
          </a:p>
          <a:p>
            <a:pPr algn="l"/>
            <a:r>
              <a:rPr lang="en-US" b="0" i="0" dirty="0">
                <a:solidFill>
                  <a:srgbClr val="7B7B7B"/>
                </a:solidFill>
                <a:effectLst/>
                <a:latin typeface="Helvetica Neue"/>
              </a:rPr>
              <a:t>18 July 2024 - 15:25</a:t>
            </a:r>
          </a:p>
          <a:p>
            <a:r>
              <a:rPr lang="en-US" dirty="0"/>
              <a:t>https://www.timeslive.co.za/news/south-africa/2024-07-18-uj-expels-50-students-for-fake-matric-certificates-sick-notes-and-misconduct/</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dirty="0"/>
          </a:p>
        </p:txBody>
      </p:sp>
    </p:spTree>
    <p:extLst>
      <p:ext uri="{BB962C8B-B14F-4D97-AF65-F5344CB8AC3E}">
        <p14:creationId xmlns:p14="http://schemas.microsoft.com/office/powerpoint/2010/main" val="316527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FA30-91A5-37BA-FF89-EAB00D7FA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A295A-2010-D982-6B99-2AF57E678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695AB-9A86-8A42-3BC1-2D3A46F0A0A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189E834E-ADAA-1487-7629-1D3994B30D37}"/>
              </a:ext>
            </a:extLst>
          </p:cNvPr>
          <p:cNvSpPr>
            <a:spLocks noGrp="1"/>
          </p:cNvSpPr>
          <p:nvPr>
            <p:ph type="sldNum" sz="quarter" idx="5"/>
          </p:nvPr>
        </p:nvSpPr>
        <p:spPr/>
        <p:txBody>
          <a:bodyPr/>
          <a:lstStyle/>
          <a:p>
            <a:fld id="{86689AF9-8242-AB4E-BF72-33C723BBC0DB}" type="slidenum">
              <a:rPr lang="en-GB" smtClean="0"/>
              <a:t>5</a:t>
            </a:fld>
            <a:endParaRPr lang="en-GB" dirty="0"/>
          </a:p>
        </p:txBody>
      </p:sp>
    </p:spTree>
    <p:extLst>
      <p:ext uri="{BB962C8B-B14F-4D97-AF65-F5344CB8AC3E}">
        <p14:creationId xmlns:p14="http://schemas.microsoft.com/office/powerpoint/2010/main" val="339020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dirty="0"/>
          </a:p>
        </p:txBody>
      </p:sp>
    </p:spTree>
    <p:extLst>
      <p:ext uri="{BB962C8B-B14F-4D97-AF65-F5344CB8AC3E}">
        <p14:creationId xmlns:p14="http://schemas.microsoft.com/office/powerpoint/2010/main" val="16797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dirty="0"/>
          </a:p>
        </p:txBody>
      </p:sp>
    </p:spTree>
    <p:extLst>
      <p:ext uri="{BB962C8B-B14F-4D97-AF65-F5344CB8AC3E}">
        <p14:creationId xmlns:p14="http://schemas.microsoft.com/office/powerpoint/2010/main" val="338822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dirty="0"/>
          </a:p>
        </p:txBody>
      </p:sp>
    </p:spTree>
    <p:extLst>
      <p:ext uri="{BB962C8B-B14F-4D97-AF65-F5344CB8AC3E}">
        <p14:creationId xmlns:p14="http://schemas.microsoft.com/office/powerpoint/2010/main" val="206622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Note that for this storage type there is an upper limit of 4 GB per document</a:t>
            </a:r>
            <a:br>
              <a:rPr lang="en-ZA" sz="1800" kern="100" dirty="0">
                <a:effectLst/>
                <a:latin typeface="Aptos" panose="020B0004020202020204" pitchFamily="34" charset="0"/>
                <a:ea typeface="Aptos" panose="020B0004020202020204" pitchFamily="34" charset="0"/>
                <a:cs typeface="Times New Roman" panose="02020603050405020304" pitchFamily="18" charset="0"/>
              </a:rPr>
            </a:br>
            <a:r>
              <a:rPr lang="en-ZA" sz="1800" kern="100" dirty="0">
                <a:effectLst/>
                <a:latin typeface="Aptos" panose="020B0004020202020204" pitchFamily="34" charset="0"/>
                <a:ea typeface="Aptos" panose="020B0004020202020204" pitchFamily="34" charset="0"/>
                <a:cs typeface="Times New Roman" panose="02020603050405020304" pitchFamily="18" charset="0"/>
              </a:rPr>
              <a:t>This storage type may have a significant effect on the increase in database size, depending on the size and volume of documents to be stored.</a:t>
            </a:r>
          </a:p>
          <a:p>
            <a:pPr marL="342900" lvl="0" indent="-342900">
              <a:lnSpc>
                <a:spcPct val="107000"/>
              </a:lnSpc>
              <a:spcAft>
                <a:spcPts val="800"/>
              </a:spcAft>
              <a:buSzPts val="1000"/>
              <a:buFont typeface="Symbol" panose="05050102010706020507" pitchFamily="18" charset="2"/>
              <a:buChar char=""/>
              <a:tabLst>
                <a:tab pos="457200" algn="l"/>
              </a:tabLst>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If set to "BFILE", documents of the category will be stored in a directory directly accessible for read/write operations to the back-end database of the Integrator System through an "</a:t>
            </a:r>
            <a:r>
              <a:rPr lang="en-ZA" sz="1800" b="1" kern="100" dirty="0">
                <a:effectLst/>
                <a:latin typeface="Aptos" panose="020B0004020202020204" pitchFamily="34" charset="0"/>
                <a:ea typeface="Aptos" panose="020B0004020202020204" pitchFamily="34" charset="0"/>
                <a:cs typeface="Times New Roman" panose="02020603050405020304" pitchFamily="18" charset="0"/>
              </a:rPr>
              <a:t>Oracle Directory Object</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If set to "HTTPURI", documents of the category will be stored at the specified URI / URL provided that the URL is accessible for read/write operations to the back-end database of the Integrator System. If this method is used and a default URL is entered in the SQL block all entries pointing to this URL can automatically be viewed without saving the URL/document first.  </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If documents for a specific category exists in the same place, the actual URL must be defined in the SQL block of the first prompt.</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If more than one prompt exists to identify the document which will be part of the URL then the default URL should be setup accordingly. </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Please note this can be overwritten with a new URL when the document is uploaded, and the URL differs.</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Default part of URL where documents are stored:     www.google.co.za/webph?q         </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Prompt that forms part of the URL to identify the document - Student number: = [[1]]</a:t>
            </a:r>
          </a:p>
          <a:p>
            <a:pPr marL="342900" marR="0" lvl="0" indent="-342900" algn="l" defTabSz="685983"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dirty="0"/>
          </a:p>
        </p:txBody>
      </p:sp>
    </p:spTree>
    <p:extLst>
      <p:ext uri="{BB962C8B-B14F-4D97-AF65-F5344CB8AC3E}">
        <p14:creationId xmlns:p14="http://schemas.microsoft.com/office/powerpoint/2010/main" val="163535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40A7-FC85-C47F-CA51-155A29A46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1E0DE-C9F8-4D44-1592-FC5799A6E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6017D-A6BD-2774-7262-33C21012A22C}"/>
              </a:ext>
            </a:extLst>
          </p:cNvPr>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A </a:t>
            </a:r>
            <a:r>
              <a:rPr lang="en-US" b="1" dirty="0"/>
              <a:t>MIME type</a:t>
            </a:r>
            <a:r>
              <a:rPr lang="en-US" dirty="0"/>
              <a:t> (Multipurpose Internet Mail Extensions type) is a standard way of indicating the nature and format of a file or data being transmitted over the internet.</a:t>
            </a:r>
          </a:p>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It is used by web browsers, email clients, and other applications to properly handle different types of content.</a:t>
            </a:r>
            <a:endParaRPr lang="en-US" b="0" i="0" dirty="0">
              <a:solidFill>
                <a:srgbClr val="000000"/>
              </a:solidFill>
              <a:effectLst/>
              <a:latin typeface="Arial" panose="020B0604020202020204" pitchFamily="34" charset="0"/>
            </a:endParaRPr>
          </a:p>
          <a:p>
            <a:endParaRPr lang="en-US" dirty="0"/>
          </a:p>
          <a:p>
            <a:pPr marL="171450" indent="-171450">
              <a:buFont typeface="Arial" panose="020B0604020202020204" pitchFamily="34" charset="0"/>
              <a:buChar char="•"/>
            </a:pPr>
            <a:r>
              <a:rPr lang="en-US" b="0" dirty="0"/>
              <a:t>Web Browsers: To determine how to handle different file types (e.g., displaying an image or prompting a download).</a:t>
            </a:r>
          </a:p>
          <a:p>
            <a:pPr marL="171450" indent="-171450">
              <a:buFont typeface="Arial" panose="020B0604020202020204" pitchFamily="34" charset="0"/>
              <a:buChar char="•"/>
            </a:pPr>
            <a:r>
              <a:rPr lang="en-US" b="0" dirty="0"/>
              <a:t>Email: To define file attachments and specify text encoding.</a:t>
            </a:r>
          </a:p>
          <a:p>
            <a:pPr marL="171450" indent="-171450">
              <a:buFont typeface="Arial" panose="020B0604020202020204" pitchFamily="34" charset="0"/>
              <a:buChar char="•"/>
            </a:pPr>
            <a:r>
              <a:rPr lang="en-US" b="0" dirty="0"/>
              <a:t>APIs: To indicate content types in HTTP headers (Content-Type and Accept).</a:t>
            </a:r>
          </a:p>
          <a:p>
            <a:pPr marL="171450" indent="-171450">
              <a:buFont typeface="Arial" panose="020B0604020202020204" pitchFamily="34" charset="0"/>
              <a:buChar char="•"/>
            </a:pPr>
            <a:r>
              <a:rPr lang="en-US" b="0" dirty="0"/>
              <a:t>File Systems: Some operating systems use MIME types to identify file types. </a:t>
            </a:r>
            <a:r>
              <a:rPr lang="en-US" b="0" i="0" dirty="0">
                <a:solidFill>
                  <a:srgbClr val="000000"/>
                </a:solidFill>
                <a:effectLst/>
                <a:latin typeface="Arial" panose="020B0604020202020204" pitchFamily="34" charset="0"/>
              </a:rPr>
              <a:t>The extension of files of this type, this must be entered without the "." eg. pdf or txt.</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If set to "Y"es, the system will not allow files of the Mime Type that is larger than the specified size to be loaded for this Document Category.</a:t>
            </a:r>
            <a:endParaRPr lang="en-ZA" dirty="0"/>
          </a:p>
        </p:txBody>
      </p:sp>
      <p:sp>
        <p:nvSpPr>
          <p:cNvPr id="4" name="Slide Number Placeholder 3">
            <a:extLst>
              <a:ext uri="{FF2B5EF4-FFF2-40B4-BE49-F238E27FC236}">
                <a16:creationId xmlns:a16="http://schemas.microsoft.com/office/drawing/2014/main" id="{C99ADDE3-1D1B-8776-5BF1-EE3555857216}"/>
              </a:ext>
            </a:extLst>
          </p:cNvPr>
          <p:cNvSpPr>
            <a:spLocks noGrp="1"/>
          </p:cNvSpPr>
          <p:nvPr>
            <p:ph type="sldNum" sz="quarter" idx="5"/>
          </p:nvPr>
        </p:nvSpPr>
        <p:spPr/>
        <p:txBody>
          <a:bodyPr/>
          <a:lstStyle/>
          <a:p>
            <a:fld id="{86689AF9-8242-AB4E-BF72-33C723BBC0DB}" type="slidenum">
              <a:rPr lang="en-GB" smtClean="0"/>
              <a:t>10</a:t>
            </a:fld>
            <a:endParaRPr lang="en-GB" dirty="0"/>
          </a:p>
        </p:txBody>
      </p:sp>
    </p:spTree>
    <p:extLst>
      <p:ext uri="{BB962C8B-B14F-4D97-AF65-F5344CB8AC3E}">
        <p14:creationId xmlns:p14="http://schemas.microsoft.com/office/powerpoint/2010/main" val="70221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015E-0346-CF94-84F8-44E2E2FCC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0ED74-3B56-5AF6-29AD-3A44061B3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F1BA4-D509-BA9B-4C96-31E0683B91B9}"/>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7F71E5A-231D-8E3E-89D9-8A38EBAA9740}"/>
              </a:ext>
            </a:extLst>
          </p:cNvPr>
          <p:cNvSpPr>
            <a:spLocks noGrp="1"/>
          </p:cNvSpPr>
          <p:nvPr>
            <p:ph type="sldNum" sz="quarter" idx="5"/>
          </p:nvPr>
        </p:nvSpPr>
        <p:spPr/>
        <p:txBody>
          <a:bodyPr/>
          <a:lstStyle/>
          <a:p>
            <a:fld id="{86689AF9-8242-AB4E-BF72-33C723BBC0DB}" type="slidenum">
              <a:rPr lang="en-GB" smtClean="0"/>
              <a:t>13</a:t>
            </a:fld>
            <a:endParaRPr lang="en-GB" dirty="0"/>
          </a:p>
        </p:txBody>
      </p:sp>
    </p:spTree>
    <p:extLst>
      <p:ext uri="{BB962C8B-B14F-4D97-AF65-F5344CB8AC3E}">
        <p14:creationId xmlns:p14="http://schemas.microsoft.com/office/powerpoint/2010/main" val="276683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067E5D-5D2D-1619-2400-0EC6CD0CD440}"/>
              </a:ext>
            </a:extLst>
          </p:cNvPr>
          <p:cNvGrpSpPr/>
          <p:nvPr userDrawn="1"/>
        </p:nvGrpSpPr>
        <p:grpSpPr>
          <a:xfrm>
            <a:off x="3644053" y="1588463"/>
            <a:ext cx="1855894" cy="1971337"/>
            <a:chOff x="3644053" y="1625189"/>
            <a:chExt cx="1855894" cy="1971337"/>
          </a:xfrm>
        </p:grpSpPr>
        <p:pic>
          <p:nvPicPr>
            <p:cNvPr id="3" name="Graphic 2">
              <a:extLst>
                <a:ext uri="{FF2B5EF4-FFF2-40B4-BE49-F238E27FC236}">
                  <a16:creationId xmlns:a16="http://schemas.microsoft.com/office/drawing/2014/main" id="{E061CE3C-5E4C-1C9F-3D37-B398BC4222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4053" y="1625189"/>
              <a:ext cx="1855894" cy="1206328"/>
            </a:xfrm>
            <a:prstGeom prst="rect">
              <a:avLst/>
            </a:prstGeom>
          </p:spPr>
        </p:pic>
        <p:sp>
          <p:nvSpPr>
            <p:cNvPr id="9" name="TextBox 8">
              <a:extLst>
                <a:ext uri="{FF2B5EF4-FFF2-40B4-BE49-F238E27FC236}">
                  <a16:creationId xmlns:a16="http://schemas.microsoft.com/office/drawing/2014/main" id="{EF06F5F8-41C4-926E-3498-38331AD20593}"/>
                </a:ext>
              </a:extLst>
            </p:cNvPr>
            <p:cNvSpPr txBox="1"/>
            <p:nvPr userDrawn="1"/>
          </p:nvSpPr>
          <p:spPr>
            <a:xfrm>
              <a:off x="3737316" y="3257972"/>
              <a:ext cx="1669368" cy="338554"/>
            </a:xfrm>
            <a:prstGeom prst="rect">
              <a:avLst/>
            </a:prstGeom>
            <a:noFill/>
          </p:spPr>
          <p:txBody>
            <a:bodyPr wrap="none" rtlCol="0">
              <a:spAutoFit/>
            </a:bodyPr>
            <a:lstStyle/>
            <a:p>
              <a:pPr algn="ctr"/>
              <a:r>
                <a:rPr lang="en-GB" sz="1600" dirty="0">
                  <a:solidFill>
                    <a:schemeClr val="tx2"/>
                  </a:solidFill>
                </a:rPr>
                <a:t>www.adaptit.com</a:t>
              </a:r>
            </a:p>
          </p:txBody>
        </p:sp>
      </p:grpSp>
    </p:spTree>
    <p:extLst>
      <p:ext uri="{BB962C8B-B14F-4D97-AF65-F5344CB8AC3E}">
        <p14:creationId xmlns:p14="http://schemas.microsoft.com/office/powerpoint/2010/main" val="3503367989"/>
      </p:ext>
    </p:extLst>
  </p:cSld>
  <p:clrMapOvr>
    <a:masterClrMapping/>
  </p:clrMapOvr>
  <p:extLst>
    <p:ext uri="{DCECCB84-F9BA-43D5-87BE-67443E8EF086}">
      <p15:sldGuideLst xmlns:p15="http://schemas.microsoft.com/office/powerpoint/2012/main">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a:t>Click to edit Master title style</a:t>
            </a:r>
          </a:p>
        </p:txBody>
      </p:sp>
    </p:spTree>
    <p:extLst>
      <p:ext uri="{BB962C8B-B14F-4D97-AF65-F5344CB8AC3E}">
        <p14:creationId xmlns:p14="http://schemas.microsoft.com/office/powerpoint/2010/main" val="838198422"/>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5.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sv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9" r:id="rId21"/>
    <p:sldLayoutId id="2147483710" r:id="rId2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g"/><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826256"/>
            <a:ext cx="6568324" cy="1752549"/>
          </a:xfrm>
        </p:spPr>
        <p:txBody>
          <a:bodyPr/>
          <a:lstStyle/>
          <a:p>
            <a:r>
              <a:rPr lang="en-US" dirty="0"/>
              <a:t>Modernizing Our Document Storage: A Foundation for the Future</a:t>
            </a:r>
            <a:endParaRPr lang="en-GB"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a:xfrm>
            <a:off x="565393" y="3519379"/>
            <a:ext cx="6568324" cy="882501"/>
          </a:xfrm>
        </p:spPr>
        <p:txBody>
          <a:bodyPr/>
          <a:lstStyle/>
          <a:p>
            <a:endParaRPr lang="en-US" b="1" dirty="0"/>
          </a:p>
          <a:p>
            <a:r>
              <a:rPr lang="en-US" dirty="0"/>
              <a:t>Session 58 Document Storage </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7522A-F047-A7BC-F27C-053BC2F003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36157A-ADB2-4917-A8B4-4B11E96B2667}"/>
              </a:ext>
            </a:extLst>
          </p:cNvPr>
          <p:cNvPicPr>
            <a:picLocks noChangeAspect="1"/>
          </p:cNvPicPr>
          <p:nvPr/>
        </p:nvPicPr>
        <p:blipFill>
          <a:blip r:embed="rId3"/>
          <a:srcRect t="14562" r="2" b="29855"/>
          <a:stretch/>
        </p:blipFill>
        <p:spPr>
          <a:xfrm>
            <a:off x="362686" y="1270646"/>
            <a:ext cx="5947453" cy="2719012"/>
          </a:xfrm>
          <a:prstGeom prst="rect">
            <a:avLst/>
          </a:prstGeom>
          <a:noFill/>
          <a:ln w="12700">
            <a:solidFill>
              <a:schemeClr val="accent1"/>
            </a:solidFill>
          </a:ln>
        </p:spPr>
      </p:pic>
      <p:pic>
        <p:nvPicPr>
          <p:cNvPr id="4" name="Picture 3" descr="A book with a chain and cell phones tied to it&#10;&#10;AI-generated content may be incorrect.">
            <a:extLst>
              <a:ext uri="{FF2B5EF4-FFF2-40B4-BE49-F238E27FC236}">
                <a16:creationId xmlns:a16="http://schemas.microsoft.com/office/drawing/2014/main" id="{E458FBCC-4D8C-CBEC-40C3-095F7818674F}"/>
              </a:ext>
            </a:extLst>
          </p:cNvPr>
          <p:cNvPicPr>
            <a:picLocks noChangeAspect="1"/>
          </p:cNvPicPr>
          <p:nvPr/>
        </p:nvPicPr>
        <p:blipFill>
          <a:blip r:embed="rId4"/>
          <a:srcRect l="17213" r="34584" b="-2"/>
          <a:stretch/>
        </p:blipFill>
        <p:spPr>
          <a:xfrm>
            <a:off x="6574263" y="1270646"/>
            <a:ext cx="1963499" cy="2719013"/>
          </a:xfrm>
          <a:prstGeom prst="rect">
            <a:avLst/>
          </a:prstGeom>
          <a:noFill/>
        </p:spPr>
      </p:pic>
      <p:sp>
        <p:nvSpPr>
          <p:cNvPr id="6" name="Title 5">
            <a:extLst>
              <a:ext uri="{FF2B5EF4-FFF2-40B4-BE49-F238E27FC236}">
                <a16:creationId xmlns:a16="http://schemas.microsoft.com/office/drawing/2014/main" id="{B6F1D5A7-D5D6-4D0A-F3D8-F5574A37CD5C}"/>
              </a:ext>
            </a:extLst>
          </p:cNvPr>
          <p:cNvSpPr>
            <a:spLocks noGrp="1"/>
          </p:cNvSpPr>
          <p:nvPr>
            <p:ph type="title"/>
          </p:nvPr>
        </p:nvSpPr>
        <p:spPr>
          <a:xfrm>
            <a:off x="305594" y="358311"/>
            <a:ext cx="8532812" cy="481013"/>
          </a:xfrm>
        </p:spPr>
        <p:txBody>
          <a:bodyPr anchor="ctr">
            <a:normAutofit/>
          </a:bodyPr>
          <a:lstStyle/>
          <a:p>
            <a:r>
              <a:rPr lang="en-US" b="0" dirty="0">
                <a:cs typeface="Arial" panose="020B0604020202020204" pitchFamily="34" charset="0"/>
              </a:rPr>
              <a:t>Document Restrictions</a:t>
            </a:r>
            <a:endParaRPr lang="en-GB" b="0" dirty="0">
              <a:cs typeface="Arial" panose="020B0604020202020204" pitchFamily="34" charset="0"/>
            </a:endParaRPr>
          </a:p>
        </p:txBody>
      </p:sp>
    </p:spTree>
    <p:extLst>
      <p:ext uri="{BB962C8B-B14F-4D97-AF65-F5344CB8AC3E}">
        <p14:creationId xmlns:p14="http://schemas.microsoft.com/office/powerpoint/2010/main" val="178376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in a helmet from a rope&#10;&#10;AI-generated content may be incorrect.">
            <a:extLst>
              <a:ext uri="{FF2B5EF4-FFF2-40B4-BE49-F238E27FC236}">
                <a16:creationId xmlns:a16="http://schemas.microsoft.com/office/drawing/2014/main" id="{0425DD1B-7830-6EFF-8D2B-B8AA7F9AF189}"/>
              </a:ext>
            </a:extLst>
          </p:cNvPr>
          <p:cNvPicPr>
            <a:picLocks noGrp="1" noChangeAspect="1"/>
          </p:cNvPicPr>
          <p:nvPr>
            <p:ph type="pic" sz="quarter" idx="15"/>
          </p:nvPr>
        </p:nvPicPr>
        <p:blipFill>
          <a:blip r:embed="rId2"/>
          <a:srcRect t="3752" b="3752"/>
          <a:stretch>
            <a:fillRect/>
          </a:stretch>
        </p:blipFill>
        <p:spPr>
          <a:xfrm>
            <a:off x="303213" y="1277938"/>
            <a:ext cx="2222500" cy="3090862"/>
          </a:xfrm>
        </p:spPr>
      </p:pic>
      <p:sp>
        <p:nvSpPr>
          <p:cNvPr id="3" name="Title 2">
            <a:extLst>
              <a:ext uri="{FF2B5EF4-FFF2-40B4-BE49-F238E27FC236}">
                <a16:creationId xmlns:a16="http://schemas.microsoft.com/office/drawing/2014/main" id="{A738216C-66BC-505A-2813-0732E21A6E4C}"/>
              </a:ext>
            </a:extLst>
          </p:cNvPr>
          <p:cNvSpPr>
            <a:spLocks noGrp="1"/>
          </p:cNvSpPr>
          <p:nvPr>
            <p:ph type="title"/>
          </p:nvPr>
        </p:nvSpPr>
        <p:spPr>
          <a:xfrm>
            <a:off x="303212" y="350876"/>
            <a:ext cx="8532812" cy="481013"/>
          </a:xfrm>
        </p:spPr>
        <p:txBody>
          <a:bodyPr anchor="ctr">
            <a:normAutofit/>
          </a:bodyPr>
          <a:lstStyle/>
          <a:p>
            <a:r>
              <a:rPr lang="en-US" b="0" dirty="0"/>
              <a:t>Document Storage Maintenance</a:t>
            </a:r>
            <a:endParaRPr lang="en-ZA" b="0" dirty="0"/>
          </a:p>
        </p:txBody>
      </p:sp>
      <p:graphicFrame>
        <p:nvGraphicFramePr>
          <p:cNvPr id="7" name="Content Placeholder 1">
            <a:extLst>
              <a:ext uri="{FF2B5EF4-FFF2-40B4-BE49-F238E27FC236}">
                <a16:creationId xmlns:a16="http://schemas.microsoft.com/office/drawing/2014/main" id="{524F3E5B-6666-1C31-99FB-657D9B15C614}"/>
              </a:ext>
            </a:extLst>
          </p:cNvPr>
          <p:cNvGraphicFramePr>
            <a:graphicFrameLocks noGrp="1"/>
          </p:cNvGraphicFramePr>
          <p:nvPr>
            <p:ph sz="quarter" idx="16"/>
            <p:extLst>
              <p:ext uri="{D42A27DB-BD31-4B8C-83A1-F6EECF244321}">
                <p14:modId xmlns:p14="http://schemas.microsoft.com/office/powerpoint/2010/main" val="4256810244"/>
              </p:ext>
            </p:extLst>
          </p:nvPr>
        </p:nvGraphicFramePr>
        <p:xfrm>
          <a:off x="2888571" y="1649788"/>
          <a:ext cx="5947453" cy="235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1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F12AA-4E7E-4C8E-9B2C-67FFD220DC4E}"/>
              </a:ext>
            </a:extLst>
          </p:cNvPr>
          <p:cNvSpPr>
            <a:spLocks noGrp="1"/>
          </p:cNvSpPr>
          <p:nvPr>
            <p:ph type="title"/>
          </p:nvPr>
        </p:nvSpPr>
        <p:spPr>
          <a:xfrm>
            <a:off x="305594" y="376180"/>
            <a:ext cx="8532812" cy="481013"/>
          </a:xfrm>
        </p:spPr>
        <p:txBody>
          <a:bodyPr/>
          <a:lstStyle/>
          <a:p>
            <a:r>
              <a:rPr lang="en-US" b="0" dirty="0">
                <a:cs typeface="Arial" panose="020B0604020202020204" pitchFamily="34" charset="0"/>
              </a:rPr>
              <a:t>{GDOCSR- 1/2 /3/4}</a:t>
            </a:r>
            <a:endParaRPr lang="en-ZA" b="0" dirty="0">
              <a:cs typeface="Arial" panose="020B0604020202020204" pitchFamily="34" charset="0"/>
            </a:endParaRPr>
          </a:p>
        </p:txBody>
      </p:sp>
      <p:pic>
        <p:nvPicPr>
          <p:cNvPr id="4" name="Content Placeholder 3">
            <a:extLst>
              <a:ext uri="{FF2B5EF4-FFF2-40B4-BE49-F238E27FC236}">
                <a16:creationId xmlns:a16="http://schemas.microsoft.com/office/drawing/2014/main" id="{F59E2A0A-4C67-6425-695D-8659A428037A}"/>
              </a:ext>
            </a:extLst>
          </p:cNvPr>
          <p:cNvPicPr>
            <a:picLocks noGrp="1" noChangeAspect="1"/>
          </p:cNvPicPr>
          <p:nvPr>
            <p:ph sz="quarter" idx="10"/>
          </p:nvPr>
        </p:nvPicPr>
        <p:blipFill>
          <a:blip r:embed="rId2"/>
          <a:stretch>
            <a:fillRect/>
          </a:stretch>
        </p:blipFill>
        <p:spPr>
          <a:xfrm>
            <a:off x="305593" y="973946"/>
            <a:ext cx="5758875" cy="2306894"/>
          </a:xfrm>
          <a:prstGeom prst="rect">
            <a:avLst/>
          </a:prstGeom>
        </p:spPr>
      </p:pic>
      <p:pic>
        <p:nvPicPr>
          <p:cNvPr id="8" name="Picture 7">
            <a:extLst>
              <a:ext uri="{FF2B5EF4-FFF2-40B4-BE49-F238E27FC236}">
                <a16:creationId xmlns:a16="http://schemas.microsoft.com/office/drawing/2014/main" id="{2F3CDCD8-AED9-D943-4AE8-6C58D9839D16}"/>
              </a:ext>
            </a:extLst>
          </p:cNvPr>
          <p:cNvPicPr>
            <a:picLocks noChangeAspect="1"/>
          </p:cNvPicPr>
          <p:nvPr/>
        </p:nvPicPr>
        <p:blipFill>
          <a:blip r:embed="rId3"/>
          <a:stretch>
            <a:fillRect/>
          </a:stretch>
        </p:blipFill>
        <p:spPr>
          <a:xfrm>
            <a:off x="305593" y="3006521"/>
            <a:ext cx="6694296" cy="1999259"/>
          </a:xfrm>
          <a:prstGeom prst="rect">
            <a:avLst/>
          </a:prstGeom>
        </p:spPr>
      </p:pic>
    </p:spTree>
    <p:extLst>
      <p:ext uri="{BB962C8B-B14F-4D97-AF65-F5344CB8AC3E}">
        <p14:creationId xmlns:p14="http://schemas.microsoft.com/office/powerpoint/2010/main" val="340390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FC90-1937-820E-A9C6-ABAB874F47CD}"/>
            </a:ext>
          </a:extLst>
        </p:cNvPr>
        <p:cNvGrpSpPr/>
        <p:nvPr/>
      </p:nvGrpSpPr>
      <p:grpSpPr>
        <a:xfrm>
          <a:off x="0" y="0"/>
          <a:ext cx="0" cy="0"/>
          <a:chOff x="0" y="0"/>
          <a:chExt cx="0" cy="0"/>
        </a:xfrm>
      </p:grpSpPr>
      <p:pic>
        <p:nvPicPr>
          <p:cNvPr id="8" name="Content Placeholder 7" descr="A person climbing a mountain&#10;&#10;AI-generated content may be incorrect.">
            <a:extLst>
              <a:ext uri="{FF2B5EF4-FFF2-40B4-BE49-F238E27FC236}">
                <a16:creationId xmlns:a16="http://schemas.microsoft.com/office/drawing/2014/main" id="{FF27E835-D3E3-19F4-9B9B-93E4B6D45341}"/>
              </a:ext>
            </a:extLst>
          </p:cNvPr>
          <p:cNvPicPr>
            <a:picLocks noGrp="1" noChangeAspect="1"/>
          </p:cNvPicPr>
          <p:nvPr>
            <p:ph type="pic" sz="quarter" idx="12"/>
          </p:nvPr>
        </p:nvPicPr>
        <p:blipFill>
          <a:blip r:embed="rId3"/>
          <a:srcRect t="28423"/>
          <a:stretch/>
        </p:blipFill>
        <p:spPr>
          <a:xfrm>
            <a:off x="20" y="10"/>
            <a:ext cx="9143980" cy="4368790"/>
          </a:xfrm>
          <a:noFill/>
        </p:spPr>
      </p:pic>
      <p:sp>
        <p:nvSpPr>
          <p:cNvPr id="11" name="Title 2">
            <a:extLst>
              <a:ext uri="{FF2B5EF4-FFF2-40B4-BE49-F238E27FC236}">
                <a16:creationId xmlns:a16="http://schemas.microsoft.com/office/drawing/2014/main" id="{97AA41A9-7D53-A375-E7DB-1548730823FC}"/>
              </a:ext>
            </a:extLst>
          </p:cNvPr>
          <p:cNvSpPr>
            <a:spLocks noGrp="1"/>
          </p:cNvSpPr>
          <p:nvPr>
            <p:ph type="title"/>
          </p:nvPr>
        </p:nvSpPr>
        <p:spPr>
          <a:xfrm>
            <a:off x="2840921" y="1403497"/>
            <a:ext cx="3462157" cy="647405"/>
          </a:xfrm>
        </p:spPr>
        <p:txBody>
          <a:bodyPr anchor="ctr">
            <a:normAutofit/>
          </a:bodyPr>
          <a:lstStyle/>
          <a:p>
            <a:r>
              <a:rPr lang="en-ZA" b="0" dirty="0">
                <a:highlight>
                  <a:srgbClr val="000080"/>
                </a:highlight>
              </a:rPr>
              <a:t>Challenges and Pain Points </a:t>
            </a:r>
            <a:endParaRPr lang="en-US" b="0" dirty="0">
              <a:highlight>
                <a:srgbClr val="000080"/>
              </a:highlight>
            </a:endParaRPr>
          </a:p>
        </p:txBody>
      </p:sp>
      <p:pic>
        <p:nvPicPr>
          <p:cNvPr id="3" name="Picture 2" descr="A green and blue background with text&#10;&#10;AI-generated content may be incorrect.">
            <a:extLst>
              <a:ext uri="{FF2B5EF4-FFF2-40B4-BE49-F238E27FC236}">
                <a16:creationId xmlns:a16="http://schemas.microsoft.com/office/drawing/2014/main" id="{05574A38-6899-7FC0-2485-5E63E853D221}"/>
              </a:ext>
            </a:extLst>
          </p:cNvPr>
          <p:cNvPicPr>
            <a:picLocks noChangeAspect="1"/>
          </p:cNvPicPr>
          <p:nvPr/>
        </p:nvPicPr>
        <p:blipFill>
          <a:blip r:embed="rId4"/>
          <a:stretch>
            <a:fillRect/>
          </a:stretch>
        </p:blipFill>
        <p:spPr>
          <a:xfrm>
            <a:off x="1012" y="0"/>
            <a:ext cx="9141976" cy="5148263"/>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091330C3-1579-5993-39BF-DDBD7B09F1CF}"/>
              </a:ext>
            </a:extLst>
          </p:cNvPr>
          <p:cNvPicPr>
            <a:picLocks noChangeAspect="1"/>
          </p:cNvPicPr>
          <p:nvPr/>
        </p:nvPicPr>
        <p:blipFill>
          <a:blip r:embed="rId5"/>
          <a:stretch>
            <a:fillRect/>
          </a:stretch>
        </p:blipFill>
        <p:spPr>
          <a:xfrm>
            <a:off x="1012" y="0"/>
            <a:ext cx="9141976" cy="5148263"/>
          </a:xfrm>
          <a:prstGeom prst="rect">
            <a:avLst/>
          </a:prstGeom>
        </p:spPr>
      </p:pic>
    </p:spTree>
    <p:extLst>
      <p:ext uri="{BB962C8B-B14F-4D97-AF65-F5344CB8AC3E}">
        <p14:creationId xmlns:p14="http://schemas.microsoft.com/office/powerpoint/2010/main" val="124901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78AFA-00A8-204E-ACC3-90976B89586F}"/>
              </a:ext>
            </a:extLst>
          </p:cNvPr>
          <p:cNvSpPr>
            <a:spLocks noGrp="1"/>
          </p:cNvSpPr>
          <p:nvPr>
            <p:ph type="title"/>
          </p:nvPr>
        </p:nvSpPr>
        <p:spPr>
          <a:xfrm>
            <a:off x="305594" y="315912"/>
            <a:ext cx="8532812" cy="481013"/>
          </a:xfrm>
        </p:spPr>
        <p:txBody>
          <a:bodyPr anchor="ctr">
            <a:normAutofit/>
          </a:bodyPr>
          <a:lstStyle/>
          <a:p>
            <a:r>
              <a:rPr lang="en-ZA" b="0" dirty="0"/>
              <a:t>Challenges and Pain Points </a:t>
            </a:r>
            <a:endParaRPr lang="en-ZA" dirty="0"/>
          </a:p>
        </p:txBody>
      </p:sp>
      <p:graphicFrame>
        <p:nvGraphicFramePr>
          <p:cNvPr id="5" name="Content Placeholder 1">
            <a:extLst>
              <a:ext uri="{FF2B5EF4-FFF2-40B4-BE49-F238E27FC236}">
                <a16:creationId xmlns:a16="http://schemas.microsoft.com/office/drawing/2014/main" id="{7DA519CD-D591-8E55-0689-F2BCE7AD2269}"/>
              </a:ext>
            </a:extLst>
          </p:cNvPr>
          <p:cNvGraphicFramePr>
            <a:graphicFrameLocks noGrp="1"/>
          </p:cNvGraphicFramePr>
          <p:nvPr>
            <p:ph sz="quarter" idx="16"/>
            <p:extLst>
              <p:ext uri="{D42A27DB-BD31-4B8C-83A1-F6EECF244321}">
                <p14:modId xmlns:p14="http://schemas.microsoft.com/office/powerpoint/2010/main" val="2174541225"/>
              </p:ext>
            </p:extLst>
          </p:nvPr>
        </p:nvGraphicFramePr>
        <p:xfrm>
          <a:off x="-84174" y="1544740"/>
          <a:ext cx="5947453" cy="2806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close-up of a thumb up&#10;&#10;AI-generated content may be incorrect.">
            <a:extLst>
              <a:ext uri="{FF2B5EF4-FFF2-40B4-BE49-F238E27FC236}">
                <a16:creationId xmlns:a16="http://schemas.microsoft.com/office/drawing/2014/main" id="{BCD565C3-0F42-4B5D-0EB6-17CD4ACE465D}"/>
              </a:ext>
            </a:extLst>
          </p:cNvPr>
          <p:cNvPicPr>
            <a:picLocks noChangeAspect="1"/>
          </p:cNvPicPr>
          <p:nvPr/>
        </p:nvPicPr>
        <p:blipFill>
          <a:blip r:embed="rId8"/>
          <a:stretch>
            <a:fillRect/>
          </a:stretch>
        </p:blipFill>
        <p:spPr>
          <a:xfrm>
            <a:off x="5475891" y="1037431"/>
            <a:ext cx="3341033" cy="3313907"/>
          </a:xfrm>
          <a:prstGeom prst="rect">
            <a:avLst/>
          </a:prstGeom>
        </p:spPr>
      </p:pic>
    </p:spTree>
    <p:extLst>
      <p:ext uri="{BB962C8B-B14F-4D97-AF65-F5344CB8AC3E}">
        <p14:creationId xmlns:p14="http://schemas.microsoft.com/office/powerpoint/2010/main" val="202337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on a glass roof&#10;&#10;AI-generated content may be incorrect.">
            <a:extLst>
              <a:ext uri="{FF2B5EF4-FFF2-40B4-BE49-F238E27FC236}">
                <a16:creationId xmlns:a16="http://schemas.microsoft.com/office/drawing/2014/main" id="{73AB332F-404C-E534-C35F-C7311B06121F}"/>
              </a:ext>
            </a:extLst>
          </p:cNvPr>
          <p:cNvPicPr>
            <a:picLocks noGrp="1" noChangeAspect="1"/>
          </p:cNvPicPr>
          <p:nvPr>
            <p:ph type="pic" sz="quarter" idx="12"/>
          </p:nvPr>
        </p:nvPicPr>
        <p:blipFill>
          <a:blip r:embed="rId3"/>
          <a:srcRect t="19355" b="8528"/>
          <a:stretch/>
        </p:blipFill>
        <p:spPr>
          <a:xfrm>
            <a:off x="0" y="0"/>
            <a:ext cx="9143980" cy="4368790"/>
          </a:xfrm>
          <a:noFill/>
        </p:spPr>
      </p:pic>
      <p:sp>
        <p:nvSpPr>
          <p:cNvPr id="3" name="Title 2">
            <a:extLst>
              <a:ext uri="{FF2B5EF4-FFF2-40B4-BE49-F238E27FC236}">
                <a16:creationId xmlns:a16="http://schemas.microsoft.com/office/drawing/2014/main" id="{7DE096C2-1848-C42E-7B95-4BCCCDCA3E9B}"/>
              </a:ext>
            </a:extLst>
          </p:cNvPr>
          <p:cNvSpPr>
            <a:spLocks noGrp="1"/>
          </p:cNvSpPr>
          <p:nvPr>
            <p:ph type="title"/>
          </p:nvPr>
        </p:nvSpPr>
        <p:spPr>
          <a:xfrm>
            <a:off x="2126665" y="295880"/>
            <a:ext cx="4890650" cy="430925"/>
          </a:xfrm>
          <a:solidFill>
            <a:schemeClr val="accent5"/>
          </a:solidFill>
        </p:spPr>
        <p:txBody>
          <a:bodyPr anchor="ctr">
            <a:normAutofit/>
          </a:bodyPr>
          <a:lstStyle/>
          <a:p>
            <a:r>
              <a:rPr lang="en-ZA" sz="2400" b="0" dirty="0">
                <a:solidFill>
                  <a:schemeClr val="bg1"/>
                </a:solidFill>
              </a:rPr>
              <a:t>Modern Storage Options &amp; Strategies</a:t>
            </a:r>
          </a:p>
        </p:txBody>
      </p:sp>
    </p:spTree>
    <p:extLst>
      <p:ext uri="{BB962C8B-B14F-4D97-AF65-F5344CB8AC3E}">
        <p14:creationId xmlns:p14="http://schemas.microsoft.com/office/powerpoint/2010/main" val="199268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AE8E3-AB9F-2752-E47F-A044739B6B43}"/>
              </a:ext>
            </a:extLst>
          </p:cNvPr>
          <p:cNvSpPr>
            <a:spLocks noGrp="1"/>
          </p:cNvSpPr>
          <p:nvPr>
            <p:ph type="title"/>
          </p:nvPr>
        </p:nvSpPr>
        <p:spPr>
          <a:xfrm>
            <a:off x="305594" y="358311"/>
            <a:ext cx="8532812" cy="481013"/>
          </a:xfrm>
        </p:spPr>
        <p:txBody>
          <a:bodyPr anchor="ctr">
            <a:normAutofit/>
          </a:bodyPr>
          <a:lstStyle/>
          <a:p>
            <a:r>
              <a:rPr lang="en-US" b="0" dirty="0">
                <a:cs typeface="Arial" panose="020B0604020202020204" pitchFamily="34" charset="0"/>
              </a:rPr>
              <a:t>Image Storage  - Best Pratice</a:t>
            </a:r>
            <a:endParaRPr lang="en-ZA" b="0" dirty="0">
              <a:cs typeface="Arial" panose="020B0604020202020204" pitchFamily="34" charset="0"/>
            </a:endParaRPr>
          </a:p>
        </p:txBody>
      </p:sp>
      <p:grpSp>
        <p:nvGrpSpPr>
          <p:cNvPr id="2" name="Group 1">
            <a:extLst>
              <a:ext uri="{FF2B5EF4-FFF2-40B4-BE49-F238E27FC236}">
                <a16:creationId xmlns:a16="http://schemas.microsoft.com/office/drawing/2014/main" id="{1B17B010-1BC7-A7B4-C409-6F18EC4859FD}"/>
              </a:ext>
            </a:extLst>
          </p:cNvPr>
          <p:cNvGrpSpPr/>
          <p:nvPr/>
        </p:nvGrpSpPr>
        <p:grpSpPr>
          <a:xfrm>
            <a:off x="303215" y="2022266"/>
            <a:ext cx="8835481" cy="1643426"/>
            <a:chOff x="303215" y="2022266"/>
            <a:chExt cx="8835481" cy="1643426"/>
          </a:xfrm>
        </p:grpSpPr>
        <p:sp>
          <p:nvSpPr>
            <p:cNvPr id="4" name="Rectangle 3" descr="Syncing Cloud">
              <a:extLst>
                <a:ext uri="{FF2B5EF4-FFF2-40B4-BE49-F238E27FC236}">
                  <a16:creationId xmlns:a16="http://schemas.microsoft.com/office/drawing/2014/main" id="{8BF506C9-08CD-C0D5-30B8-A14913E0B894}"/>
                </a:ext>
              </a:extLst>
            </p:cNvPr>
            <p:cNvSpPr/>
            <p:nvPr/>
          </p:nvSpPr>
          <p:spPr>
            <a:xfrm>
              <a:off x="766098" y="2026863"/>
              <a:ext cx="547269" cy="54726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ZA" dirty="0"/>
            </a:p>
          </p:txBody>
        </p:sp>
        <p:sp>
          <p:nvSpPr>
            <p:cNvPr id="6" name="Freeform: Shape 5">
              <a:extLst>
                <a:ext uri="{FF2B5EF4-FFF2-40B4-BE49-F238E27FC236}">
                  <a16:creationId xmlns:a16="http://schemas.microsoft.com/office/drawing/2014/main" id="{8347DAB2-76EC-A6AE-D244-175DEB911FBC}"/>
                </a:ext>
              </a:extLst>
            </p:cNvPr>
            <p:cNvSpPr/>
            <p:nvPr/>
          </p:nvSpPr>
          <p:spPr>
            <a:xfrm>
              <a:off x="303215" y="2640203"/>
              <a:ext cx="1563627" cy="234544"/>
            </a:xfrm>
            <a:custGeom>
              <a:avLst/>
              <a:gdLst>
                <a:gd name="connsiteX0" fmla="*/ 0 w 1563627"/>
                <a:gd name="connsiteY0" fmla="*/ 0 h 234544"/>
                <a:gd name="connsiteX1" fmla="*/ 1563627 w 1563627"/>
                <a:gd name="connsiteY1" fmla="*/ 0 h 234544"/>
                <a:gd name="connsiteX2" fmla="*/ 1563627 w 1563627"/>
                <a:gd name="connsiteY2" fmla="*/ 234544 h 234544"/>
                <a:gd name="connsiteX3" fmla="*/ 0 w 1563627"/>
                <a:gd name="connsiteY3" fmla="*/ 234544 h 234544"/>
                <a:gd name="connsiteX4" fmla="*/ 0 w 1563627"/>
                <a:gd name="connsiteY4" fmla="*/ 0 h 23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234544">
                  <a:moveTo>
                    <a:pt x="0" y="0"/>
                  </a:moveTo>
                  <a:lnTo>
                    <a:pt x="1563627" y="0"/>
                  </a:lnTo>
                  <a:lnTo>
                    <a:pt x="1563627" y="234544"/>
                  </a:lnTo>
                  <a:lnTo>
                    <a:pt x="0" y="234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Cloud	</a:t>
              </a:r>
            </a:p>
          </p:txBody>
        </p:sp>
        <p:sp>
          <p:nvSpPr>
            <p:cNvPr id="7" name="Freeform: Shape 6">
              <a:extLst>
                <a:ext uri="{FF2B5EF4-FFF2-40B4-BE49-F238E27FC236}">
                  <a16:creationId xmlns:a16="http://schemas.microsoft.com/office/drawing/2014/main" id="{D6E3E7DA-606F-6147-95D4-063793ED546A}"/>
                </a:ext>
              </a:extLst>
            </p:cNvPr>
            <p:cNvSpPr/>
            <p:nvPr/>
          </p:nvSpPr>
          <p:spPr>
            <a:xfrm>
              <a:off x="303215" y="2875716"/>
              <a:ext cx="1563627" cy="758076"/>
            </a:xfrm>
            <a:custGeom>
              <a:avLst/>
              <a:gdLst>
                <a:gd name="connsiteX0" fmla="*/ 0 w 1563627"/>
                <a:gd name="connsiteY0" fmla="*/ 0 h 758076"/>
                <a:gd name="connsiteX1" fmla="*/ 1563627 w 1563627"/>
                <a:gd name="connsiteY1" fmla="*/ 0 h 758076"/>
                <a:gd name="connsiteX2" fmla="*/ 1563627 w 1563627"/>
                <a:gd name="connsiteY2" fmla="*/ 758076 h 758076"/>
                <a:gd name="connsiteX3" fmla="*/ 0 w 1563627"/>
                <a:gd name="connsiteY3" fmla="*/ 758076 h 758076"/>
                <a:gd name="connsiteX4" fmla="*/ 0 w 1563627"/>
                <a:gd name="connsiteY4" fmla="*/ 0 h 75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758076">
                  <a:moveTo>
                    <a:pt x="0" y="0"/>
                  </a:moveTo>
                  <a:lnTo>
                    <a:pt x="1563627" y="0"/>
                  </a:lnTo>
                  <a:lnTo>
                    <a:pt x="1563627" y="758076"/>
                  </a:lnTo>
                  <a:lnTo>
                    <a:pt x="0" y="758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Use cloud storage (AWS S3, Azure Blob) or object storage for scalable and secure image storage.</a:t>
              </a:r>
            </a:p>
          </p:txBody>
        </p:sp>
        <p:sp>
          <p:nvSpPr>
            <p:cNvPr id="8" name="Rectangle 7" descr="Database">
              <a:extLst>
                <a:ext uri="{FF2B5EF4-FFF2-40B4-BE49-F238E27FC236}">
                  <a16:creationId xmlns:a16="http://schemas.microsoft.com/office/drawing/2014/main" id="{D166AADC-F2EE-A422-ED1B-3D9739D3A756}"/>
                </a:ext>
              </a:extLst>
            </p:cNvPr>
            <p:cNvSpPr/>
            <p:nvPr/>
          </p:nvSpPr>
          <p:spPr>
            <a:xfrm>
              <a:off x="2571461" y="2022266"/>
              <a:ext cx="547269" cy="54726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ZA"/>
            </a:p>
          </p:txBody>
        </p:sp>
        <p:sp>
          <p:nvSpPr>
            <p:cNvPr id="9" name="Freeform: Shape 8">
              <a:extLst>
                <a:ext uri="{FF2B5EF4-FFF2-40B4-BE49-F238E27FC236}">
                  <a16:creationId xmlns:a16="http://schemas.microsoft.com/office/drawing/2014/main" id="{292AE173-E825-24EA-F959-1AEEFC406426}"/>
                </a:ext>
              </a:extLst>
            </p:cNvPr>
            <p:cNvSpPr/>
            <p:nvPr/>
          </p:nvSpPr>
          <p:spPr>
            <a:xfrm>
              <a:off x="2140478" y="2640203"/>
              <a:ext cx="1563627" cy="234544"/>
            </a:xfrm>
            <a:custGeom>
              <a:avLst/>
              <a:gdLst>
                <a:gd name="connsiteX0" fmla="*/ 0 w 1563627"/>
                <a:gd name="connsiteY0" fmla="*/ 0 h 234544"/>
                <a:gd name="connsiteX1" fmla="*/ 1563627 w 1563627"/>
                <a:gd name="connsiteY1" fmla="*/ 0 h 234544"/>
                <a:gd name="connsiteX2" fmla="*/ 1563627 w 1563627"/>
                <a:gd name="connsiteY2" fmla="*/ 234544 h 234544"/>
                <a:gd name="connsiteX3" fmla="*/ 0 w 1563627"/>
                <a:gd name="connsiteY3" fmla="*/ 234544 h 234544"/>
                <a:gd name="connsiteX4" fmla="*/ 0 w 1563627"/>
                <a:gd name="connsiteY4" fmla="*/ 0 h 23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234544">
                  <a:moveTo>
                    <a:pt x="0" y="0"/>
                  </a:moveTo>
                  <a:lnTo>
                    <a:pt x="1563627" y="0"/>
                  </a:lnTo>
                  <a:lnTo>
                    <a:pt x="1563627" y="234544"/>
                  </a:lnTo>
                  <a:lnTo>
                    <a:pt x="0" y="234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Image paths</a:t>
              </a:r>
            </a:p>
          </p:txBody>
        </p:sp>
        <p:sp>
          <p:nvSpPr>
            <p:cNvPr id="10" name="Freeform: Shape 9">
              <a:extLst>
                <a:ext uri="{FF2B5EF4-FFF2-40B4-BE49-F238E27FC236}">
                  <a16:creationId xmlns:a16="http://schemas.microsoft.com/office/drawing/2014/main" id="{50B77593-2A6C-E483-0BBA-E1E139219390}"/>
                </a:ext>
              </a:extLst>
            </p:cNvPr>
            <p:cNvSpPr/>
            <p:nvPr/>
          </p:nvSpPr>
          <p:spPr>
            <a:xfrm>
              <a:off x="2140478" y="2907616"/>
              <a:ext cx="1563627" cy="758076"/>
            </a:xfrm>
            <a:custGeom>
              <a:avLst/>
              <a:gdLst>
                <a:gd name="connsiteX0" fmla="*/ 0 w 1563627"/>
                <a:gd name="connsiteY0" fmla="*/ 0 h 758076"/>
                <a:gd name="connsiteX1" fmla="*/ 1563627 w 1563627"/>
                <a:gd name="connsiteY1" fmla="*/ 0 h 758076"/>
                <a:gd name="connsiteX2" fmla="*/ 1563627 w 1563627"/>
                <a:gd name="connsiteY2" fmla="*/ 758076 h 758076"/>
                <a:gd name="connsiteX3" fmla="*/ 0 w 1563627"/>
                <a:gd name="connsiteY3" fmla="*/ 758076 h 758076"/>
                <a:gd name="connsiteX4" fmla="*/ 0 w 1563627"/>
                <a:gd name="connsiteY4" fmla="*/ 0 h 75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758076">
                  <a:moveTo>
                    <a:pt x="0" y="0"/>
                  </a:moveTo>
                  <a:lnTo>
                    <a:pt x="1563627" y="0"/>
                  </a:lnTo>
                  <a:lnTo>
                    <a:pt x="1563627" y="758076"/>
                  </a:lnTo>
                  <a:lnTo>
                    <a:pt x="0" y="758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Store image paths in a database instead of storing images as BLOBs.</a:t>
              </a:r>
            </a:p>
          </p:txBody>
        </p:sp>
        <p:sp>
          <p:nvSpPr>
            <p:cNvPr id="11" name="Rectangle 10" descr="Flammable">
              <a:extLst>
                <a:ext uri="{FF2B5EF4-FFF2-40B4-BE49-F238E27FC236}">
                  <a16:creationId xmlns:a16="http://schemas.microsoft.com/office/drawing/2014/main" id="{49D8E544-FAB4-F20A-5DFD-8F2C105E49F1}"/>
                </a:ext>
              </a:extLst>
            </p:cNvPr>
            <p:cNvSpPr/>
            <p:nvPr/>
          </p:nvSpPr>
          <p:spPr>
            <a:xfrm>
              <a:off x="4408723" y="2022266"/>
              <a:ext cx="547269" cy="54726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ZA"/>
            </a:p>
          </p:txBody>
        </p:sp>
        <p:sp>
          <p:nvSpPr>
            <p:cNvPr id="12" name="Freeform: Shape 11">
              <a:extLst>
                <a:ext uri="{FF2B5EF4-FFF2-40B4-BE49-F238E27FC236}">
                  <a16:creationId xmlns:a16="http://schemas.microsoft.com/office/drawing/2014/main" id="{3D193E8A-7B83-16E6-6DCA-173F5C52B122}"/>
                </a:ext>
              </a:extLst>
            </p:cNvPr>
            <p:cNvSpPr/>
            <p:nvPr/>
          </p:nvSpPr>
          <p:spPr>
            <a:xfrm>
              <a:off x="3977740" y="2640203"/>
              <a:ext cx="1563627" cy="234544"/>
            </a:xfrm>
            <a:custGeom>
              <a:avLst/>
              <a:gdLst>
                <a:gd name="connsiteX0" fmla="*/ 0 w 1563627"/>
                <a:gd name="connsiteY0" fmla="*/ 0 h 234544"/>
                <a:gd name="connsiteX1" fmla="*/ 1563627 w 1563627"/>
                <a:gd name="connsiteY1" fmla="*/ 0 h 234544"/>
                <a:gd name="connsiteX2" fmla="*/ 1563627 w 1563627"/>
                <a:gd name="connsiteY2" fmla="*/ 234544 h 234544"/>
                <a:gd name="connsiteX3" fmla="*/ 0 w 1563627"/>
                <a:gd name="connsiteY3" fmla="*/ 234544 h 234544"/>
                <a:gd name="connsiteX4" fmla="*/ 0 w 1563627"/>
                <a:gd name="connsiteY4" fmla="*/ 0 h 23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234544">
                  <a:moveTo>
                    <a:pt x="0" y="0"/>
                  </a:moveTo>
                  <a:lnTo>
                    <a:pt x="1563627" y="0"/>
                  </a:lnTo>
                  <a:lnTo>
                    <a:pt x="1563627" y="234544"/>
                  </a:lnTo>
                  <a:lnTo>
                    <a:pt x="0" y="234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Tiered storage </a:t>
              </a:r>
            </a:p>
          </p:txBody>
        </p:sp>
        <p:sp>
          <p:nvSpPr>
            <p:cNvPr id="13" name="Freeform: Shape 12">
              <a:extLst>
                <a:ext uri="{FF2B5EF4-FFF2-40B4-BE49-F238E27FC236}">
                  <a16:creationId xmlns:a16="http://schemas.microsoft.com/office/drawing/2014/main" id="{3A30E724-9E36-D465-97EB-0441E5AF98A9}"/>
                </a:ext>
              </a:extLst>
            </p:cNvPr>
            <p:cNvSpPr/>
            <p:nvPr/>
          </p:nvSpPr>
          <p:spPr>
            <a:xfrm>
              <a:off x="3977740" y="2907616"/>
              <a:ext cx="1563627" cy="758076"/>
            </a:xfrm>
            <a:custGeom>
              <a:avLst/>
              <a:gdLst>
                <a:gd name="connsiteX0" fmla="*/ 0 w 1563627"/>
                <a:gd name="connsiteY0" fmla="*/ 0 h 758076"/>
                <a:gd name="connsiteX1" fmla="*/ 1563627 w 1563627"/>
                <a:gd name="connsiteY1" fmla="*/ 0 h 758076"/>
                <a:gd name="connsiteX2" fmla="*/ 1563627 w 1563627"/>
                <a:gd name="connsiteY2" fmla="*/ 758076 h 758076"/>
                <a:gd name="connsiteX3" fmla="*/ 0 w 1563627"/>
                <a:gd name="connsiteY3" fmla="*/ 758076 h 758076"/>
                <a:gd name="connsiteX4" fmla="*/ 0 w 1563627"/>
                <a:gd name="connsiteY4" fmla="*/ 0 h 75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758076">
                  <a:moveTo>
                    <a:pt x="0" y="0"/>
                  </a:moveTo>
                  <a:lnTo>
                    <a:pt x="1563627" y="0"/>
                  </a:lnTo>
                  <a:lnTo>
                    <a:pt x="1563627" y="758076"/>
                  </a:lnTo>
                  <a:lnTo>
                    <a:pt x="0" y="758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Implement tiered storage (hot, warm, cold) for cost efficiency.</a:t>
              </a:r>
            </a:p>
          </p:txBody>
        </p:sp>
        <p:sp>
          <p:nvSpPr>
            <p:cNvPr id="14" name="Rectangle 13" descr="Optical disc">
              <a:extLst>
                <a:ext uri="{FF2B5EF4-FFF2-40B4-BE49-F238E27FC236}">
                  <a16:creationId xmlns:a16="http://schemas.microsoft.com/office/drawing/2014/main" id="{EED2ECB4-8128-05CE-DC41-5669475C92BE}"/>
                </a:ext>
              </a:extLst>
            </p:cNvPr>
            <p:cNvSpPr/>
            <p:nvPr/>
          </p:nvSpPr>
          <p:spPr>
            <a:xfrm>
              <a:off x="6245986" y="2022266"/>
              <a:ext cx="547269" cy="54726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ZA"/>
            </a:p>
          </p:txBody>
        </p:sp>
        <p:sp>
          <p:nvSpPr>
            <p:cNvPr id="15" name="Freeform: Shape 14">
              <a:extLst>
                <a:ext uri="{FF2B5EF4-FFF2-40B4-BE49-F238E27FC236}">
                  <a16:creationId xmlns:a16="http://schemas.microsoft.com/office/drawing/2014/main" id="{FEB3BABF-4720-AD78-E1EB-F144F3530D26}"/>
                </a:ext>
              </a:extLst>
            </p:cNvPr>
            <p:cNvSpPr/>
            <p:nvPr/>
          </p:nvSpPr>
          <p:spPr>
            <a:xfrm>
              <a:off x="5815003" y="2640203"/>
              <a:ext cx="1563627" cy="234544"/>
            </a:xfrm>
            <a:custGeom>
              <a:avLst/>
              <a:gdLst>
                <a:gd name="connsiteX0" fmla="*/ 0 w 1563627"/>
                <a:gd name="connsiteY0" fmla="*/ 0 h 234544"/>
                <a:gd name="connsiteX1" fmla="*/ 1563627 w 1563627"/>
                <a:gd name="connsiteY1" fmla="*/ 0 h 234544"/>
                <a:gd name="connsiteX2" fmla="*/ 1563627 w 1563627"/>
                <a:gd name="connsiteY2" fmla="*/ 234544 h 234544"/>
                <a:gd name="connsiteX3" fmla="*/ 0 w 1563627"/>
                <a:gd name="connsiteY3" fmla="*/ 234544 h 234544"/>
                <a:gd name="connsiteX4" fmla="*/ 0 w 1563627"/>
                <a:gd name="connsiteY4" fmla="*/ 0 h 23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234544">
                  <a:moveTo>
                    <a:pt x="0" y="0"/>
                  </a:moveTo>
                  <a:lnTo>
                    <a:pt x="1563627" y="0"/>
                  </a:lnTo>
                  <a:lnTo>
                    <a:pt x="1563627" y="234544"/>
                  </a:lnTo>
                  <a:lnTo>
                    <a:pt x="0" y="234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CDN</a:t>
              </a:r>
            </a:p>
          </p:txBody>
        </p:sp>
        <p:sp>
          <p:nvSpPr>
            <p:cNvPr id="16" name="Freeform: Shape 15">
              <a:extLst>
                <a:ext uri="{FF2B5EF4-FFF2-40B4-BE49-F238E27FC236}">
                  <a16:creationId xmlns:a16="http://schemas.microsoft.com/office/drawing/2014/main" id="{8CA79AEA-308B-6246-8316-A2F46031BAE2}"/>
                </a:ext>
              </a:extLst>
            </p:cNvPr>
            <p:cNvSpPr/>
            <p:nvPr/>
          </p:nvSpPr>
          <p:spPr>
            <a:xfrm>
              <a:off x="5815003" y="2907616"/>
              <a:ext cx="1563627" cy="758076"/>
            </a:xfrm>
            <a:custGeom>
              <a:avLst/>
              <a:gdLst>
                <a:gd name="connsiteX0" fmla="*/ 0 w 1563627"/>
                <a:gd name="connsiteY0" fmla="*/ 0 h 758076"/>
                <a:gd name="connsiteX1" fmla="*/ 1563627 w 1563627"/>
                <a:gd name="connsiteY1" fmla="*/ 0 h 758076"/>
                <a:gd name="connsiteX2" fmla="*/ 1563627 w 1563627"/>
                <a:gd name="connsiteY2" fmla="*/ 758076 h 758076"/>
                <a:gd name="connsiteX3" fmla="*/ 0 w 1563627"/>
                <a:gd name="connsiteY3" fmla="*/ 758076 h 758076"/>
                <a:gd name="connsiteX4" fmla="*/ 0 w 1563627"/>
                <a:gd name="connsiteY4" fmla="*/ 0 h 75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758076">
                  <a:moveTo>
                    <a:pt x="0" y="0"/>
                  </a:moveTo>
                  <a:lnTo>
                    <a:pt x="1563627" y="0"/>
                  </a:lnTo>
                  <a:lnTo>
                    <a:pt x="1563627" y="758076"/>
                  </a:lnTo>
                  <a:lnTo>
                    <a:pt x="0" y="758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Use CDN for fast access and reduced network load.</a:t>
              </a:r>
            </a:p>
          </p:txBody>
        </p:sp>
        <p:sp>
          <p:nvSpPr>
            <p:cNvPr id="17" name="Rectangle 16" descr="Unlock">
              <a:extLst>
                <a:ext uri="{FF2B5EF4-FFF2-40B4-BE49-F238E27FC236}">
                  <a16:creationId xmlns:a16="http://schemas.microsoft.com/office/drawing/2014/main" id="{8B626B09-96B5-37C5-4D33-09EED839BE28}"/>
                </a:ext>
              </a:extLst>
            </p:cNvPr>
            <p:cNvSpPr/>
            <p:nvPr/>
          </p:nvSpPr>
          <p:spPr>
            <a:xfrm>
              <a:off x="8083248" y="2022266"/>
              <a:ext cx="547269" cy="54726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ZA"/>
            </a:p>
          </p:txBody>
        </p:sp>
        <p:sp>
          <p:nvSpPr>
            <p:cNvPr id="18" name="Freeform: Shape 17">
              <a:extLst>
                <a:ext uri="{FF2B5EF4-FFF2-40B4-BE49-F238E27FC236}">
                  <a16:creationId xmlns:a16="http://schemas.microsoft.com/office/drawing/2014/main" id="{70E4D9D3-1B87-54EB-8059-F75025E2E2A5}"/>
                </a:ext>
              </a:extLst>
            </p:cNvPr>
            <p:cNvSpPr/>
            <p:nvPr/>
          </p:nvSpPr>
          <p:spPr>
            <a:xfrm>
              <a:off x="7575069" y="2640203"/>
              <a:ext cx="1563627" cy="234544"/>
            </a:xfrm>
            <a:custGeom>
              <a:avLst/>
              <a:gdLst>
                <a:gd name="connsiteX0" fmla="*/ 0 w 1563627"/>
                <a:gd name="connsiteY0" fmla="*/ 0 h 234544"/>
                <a:gd name="connsiteX1" fmla="*/ 1563627 w 1563627"/>
                <a:gd name="connsiteY1" fmla="*/ 0 h 234544"/>
                <a:gd name="connsiteX2" fmla="*/ 1563627 w 1563627"/>
                <a:gd name="connsiteY2" fmla="*/ 234544 h 234544"/>
                <a:gd name="connsiteX3" fmla="*/ 0 w 1563627"/>
                <a:gd name="connsiteY3" fmla="*/ 234544 h 234544"/>
                <a:gd name="connsiteX4" fmla="*/ 0 w 1563627"/>
                <a:gd name="connsiteY4" fmla="*/ 0 h 23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234544">
                  <a:moveTo>
                    <a:pt x="0" y="0"/>
                  </a:moveTo>
                  <a:lnTo>
                    <a:pt x="1563627" y="0"/>
                  </a:lnTo>
                  <a:lnTo>
                    <a:pt x="1563627" y="234544"/>
                  </a:lnTo>
                  <a:lnTo>
                    <a:pt x="0" y="2345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Encrypt , restrict</a:t>
              </a:r>
            </a:p>
          </p:txBody>
        </p:sp>
        <p:sp>
          <p:nvSpPr>
            <p:cNvPr id="19" name="Freeform: Shape 18">
              <a:extLst>
                <a:ext uri="{FF2B5EF4-FFF2-40B4-BE49-F238E27FC236}">
                  <a16:creationId xmlns:a16="http://schemas.microsoft.com/office/drawing/2014/main" id="{305DB42F-C24B-A9CD-1FD1-44CD85A4D32B}"/>
                </a:ext>
              </a:extLst>
            </p:cNvPr>
            <p:cNvSpPr/>
            <p:nvPr/>
          </p:nvSpPr>
          <p:spPr>
            <a:xfrm>
              <a:off x="7575069" y="2907616"/>
              <a:ext cx="1563627" cy="758076"/>
            </a:xfrm>
            <a:custGeom>
              <a:avLst/>
              <a:gdLst>
                <a:gd name="connsiteX0" fmla="*/ 0 w 1563627"/>
                <a:gd name="connsiteY0" fmla="*/ 0 h 758076"/>
                <a:gd name="connsiteX1" fmla="*/ 1563627 w 1563627"/>
                <a:gd name="connsiteY1" fmla="*/ 0 h 758076"/>
                <a:gd name="connsiteX2" fmla="*/ 1563627 w 1563627"/>
                <a:gd name="connsiteY2" fmla="*/ 758076 h 758076"/>
                <a:gd name="connsiteX3" fmla="*/ 0 w 1563627"/>
                <a:gd name="connsiteY3" fmla="*/ 758076 h 758076"/>
                <a:gd name="connsiteX4" fmla="*/ 0 w 1563627"/>
                <a:gd name="connsiteY4" fmla="*/ 0 h 75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27" h="758076">
                  <a:moveTo>
                    <a:pt x="0" y="0"/>
                  </a:moveTo>
                  <a:lnTo>
                    <a:pt x="1563627" y="0"/>
                  </a:lnTo>
                  <a:lnTo>
                    <a:pt x="1563627" y="758076"/>
                  </a:lnTo>
                  <a:lnTo>
                    <a:pt x="0" y="758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Encrypt and restrict access to sensitive images.</a:t>
              </a:r>
            </a:p>
          </p:txBody>
        </p:sp>
      </p:grpSp>
    </p:spTree>
    <p:extLst>
      <p:ext uri="{BB962C8B-B14F-4D97-AF65-F5344CB8AC3E}">
        <p14:creationId xmlns:p14="http://schemas.microsoft.com/office/powerpoint/2010/main" val="98326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87E61-3AC0-756E-49AF-7F64D63AB5EB}"/>
              </a:ext>
            </a:extLst>
          </p:cNvPr>
          <p:cNvSpPr>
            <a:spLocks noGrp="1"/>
          </p:cNvSpPr>
          <p:nvPr>
            <p:ph sz="quarter" idx="10"/>
          </p:nvPr>
        </p:nvSpPr>
        <p:spPr>
          <a:xfrm>
            <a:off x="303213" y="1178070"/>
            <a:ext cx="8532812" cy="2627204"/>
          </a:xfrm>
        </p:spPr>
        <p:txBody>
          <a:bodyPr/>
          <a:lstStyle/>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Improved Performance </a:t>
            </a:r>
          </a:p>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Enhanced Maintainability</a:t>
            </a:r>
          </a:p>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Scalability</a:t>
            </a:r>
          </a:p>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Improved Security</a:t>
            </a:r>
          </a:p>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Better User Experience</a:t>
            </a:r>
          </a:p>
          <a:p>
            <a:pPr marL="514350" indent="-285750">
              <a:lnSpc>
                <a:spcPct val="107000"/>
              </a:lnSpc>
              <a:spcAft>
                <a:spcPts val="800"/>
              </a:spcAft>
              <a:buSzPts val="1000"/>
              <a:buFont typeface="Arial" panose="020B0604020202020204" pitchFamily="34" charset="0"/>
              <a:buChar char="•"/>
              <a:tabLst>
                <a:tab pos="1143000" algn="l"/>
                <a:tab pos="1371600" algn="l"/>
              </a:tabLst>
            </a:pPr>
            <a:r>
              <a:rPr lang="en-ZA" sz="1800" kern="100" dirty="0">
                <a:effectLst/>
                <a:ea typeface="Aptos" panose="020B0004020202020204" pitchFamily="34" charset="0"/>
                <a:cs typeface="Arial" panose="020B0604020202020204" pitchFamily="34" charset="0"/>
              </a:rPr>
              <a:t>Cost Savings</a:t>
            </a:r>
          </a:p>
        </p:txBody>
      </p:sp>
      <p:sp>
        <p:nvSpPr>
          <p:cNvPr id="3" name="Title 2">
            <a:extLst>
              <a:ext uri="{FF2B5EF4-FFF2-40B4-BE49-F238E27FC236}">
                <a16:creationId xmlns:a16="http://schemas.microsoft.com/office/drawing/2014/main" id="{87403FD1-A404-F1C4-5F3C-25FE4AEADD8D}"/>
              </a:ext>
            </a:extLst>
          </p:cNvPr>
          <p:cNvSpPr>
            <a:spLocks noGrp="1"/>
          </p:cNvSpPr>
          <p:nvPr>
            <p:ph type="title"/>
          </p:nvPr>
        </p:nvSpPr>
        <p:spPr>
          <a:xfrm>
            <a:off x="303213" y="447520"/>
            <a:ext cx="8532812" cy="481013"/>
          </a:xfrm>
        </p:spPr>
        <p:txBody>
          <a:bodyPr/>
          <a:lstStyle/>
          <a:p>
            <a:r>
              <a:rPr lang="en-US" b="0" dirty="0">
                <a:cs typeface="Arial" panose="020B0604020202020204" pitchFamily="34" charset="0"/>
              </a:rPr>
              <a:t>Benefits of modernization: </a:t>
            </a:r>
            <a:br>
              <a:rPr lang="en-US" dirty="0"/>
            </a:br>
            <a:endParaRPr lang="en-ZA" dirty="0"/>
          </a:p>
        </p:txBody>
      </p:sp>
    </p:spTree>
    <p:extLst>
      <p:ext uri="{BB962C8B-B14F-4D97-AF65-F5344CB8AC3E}">
        <p14:creationId xmlns:p14="http://schemas.microsoft.com/office/powerpoint/2010/main" val="8039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een sign with white text&#10;&#10;AI-generated content may be incorrect.">
            <a:extLst>
              <a:ext uri="{FF2B5EF4-FFF2-40B4-BE49-F238E27FC236}">
                <a16:creationId xmlns:a16="http://schemas.microsoft.com/office/drawing/2014/main" id="{F7B36CC9-A4C5-37DE-6FB5-9749FB429F64}"/>
              </a:ext>
            </a:extLst>
          </p:cNvPr>
          <p:cNvPicPr>
            <a:picLocks noGrp="1" noChangeAspect="1"/>
          </p:cNvPicPr>
          <p:nvPr>
            <p:ph sz="quarter" idx="10"/>
          </p:nvPr>
        </p:nvPicPr>
        <p:blipFill>
          <a:blip r:embed="rId3"/>
          <a:srcRect t="17374" b="40592"/>
          <a:stretch/>
        </p:blipFill>
        <p:spPr>
          <a:xfrm>
            <a:off x="303213" y="1741596"/>
            <a:ext cx="8532812" cy="2627204"/>
          </a:xfrm>
          <a:noFill/>
        </p:spPr>
      </p:pic>
      <p:sp>
        <p:nvSpPr>
          <p:cNvPr id="14" name="Title 2">
            <a:extLst>
              <a:ext uri="{FF2B5EF4-FFF2-40B4-BE49-F238E27FC236}">
                <a16:creationId xmlns:a16="http://schemas.microsoft.com/office/drawing/2014/main" id="{0B9B14D9-BB79-C0CF-A776-1A554D204C6A}"/>
              </a:ext>
            </a:extLst>
          </p:cNvPr>
          <p:cNvSpPr>
            <a:spLocks noGrp="1"/>
          </p:cNvSpPr>
          <p:nvPr>
            <p:ph type="title"/>
          </p:nvPr>
        </p:nvSpPr>
        <p:spPr>
          <a:xfrm>
            <a:off x="303213" y="307975"/>
            <a:ext cx="6665912" cy="969963"/>
          </a:xfrm>
        </p:spPr>
        <p:txBody>
          <a:bodyPr/>
          <a:lstStyle/>
          <a:p>
            <a:r>
              <a:rPr lang="en-US" sz="2400" b="0" dirty="0"/>
              <a:t>Summary</a:t>
            </a:r>
          </a:p>
        </p:txBody>
      </p:sp>
      <p:pic>
        <p:nvPicPr>
          <p:cNvPr id="3" name="Picture 2" descr="A green and blue gradient background&#10;&#10;AI-generated content may be incorrect.">
            <a:extLst>
              <a:ext uri="{FF2B5EF4-FFF2-40B4-BE49-F238E27FC236}">
                <a16:creationId xmlns:a16="http://schemas.microsoft.com/office/drawing/2014/main" id="{F6C86C2B-14E7-8745-145B-26FBF1D6B39B}"/>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420655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D3478-7199-88F9-2D06-4E41A77263CF}"/>
              </a:ext>
            </a:extLst>
          </p:cNvPr>
          <p:cNvSpPr>
            <a:spLocks noGrp="1"/>
          </p:cNvSpPr>
          <p:nvPr>
            <p:ph sz="quarter" idx="16"/>
          </p:nvPr>
        </p:nvSpPr>
        <p:spPr>
          <a:xfrm>
            <a:off x="3462868" y="698212"/>
            <a:ext cx="4335552" cy="3751838"/>
          </a:xfrm>
        </p:spPr>
        <p:txBody>
          <a:bodyPr/>
          <a:lstStyle/>
          <a:p>
            <a:pPr algn="ctr">
              <a:spcBef>
                <a:spcPts val="600"/>
              </a:spcBef>
              <a:spcAft>
                <a:spcPts val="1200"/>
              </a:spcAft>
            </a:pPr>
            <a:endParaRPr lang="en-US" sz="2400" dirty="0"/>
          </a:p>
          <a:p>
            <a:pPr>
              <a:lnSpc>
                <a:spcPct val="100000"/>
              </a:lnSpc>
              <a:spcBef>
                <a:spcPts val="600"/>
              </a:spcBef>
              <a:spcAft>
                <a:spcPts val="1200"/>
              </a:spcAft>
            </a:pPr>
            <a:endParaRPr lang="en-US" sz="1800" dirty="0"/>
          </a:p>
          <a:p>
            <a:pPr>
              <a:lnSpc>
                <a:spcPct val="100000"/>
              </a:lnSpc>
              <a:spcBef>
                <a:spcPts val="600"/>
              </a:spcBef>
              <a:spcAft>
                <a:spcPts val="1200"/>
              </a:spcAft>
            </a:pPr>
            <a:r>
              <a:rPr lang="en-US" sz="2400" dirty="0">
                <a:solidFill>
                  <a:schemeClr val="tx1">
                    <a:lumMod val="50000"/>
                  </a:schemeClr>
                </a:solidFill>
              </a:rPr>
              <a:t>“We must all suffer one of two things: the pain of discipline or the pain of regret.“</a:t>
            </a:r>
          </a:p>
          <a:p>
            <a:pPr>
              <a:lnSpc>
                <a:spcPct val="100000"/>
              </a:lnSpc>
              <a:spcBef>
                <a:spcPts val="600"/>
              </a:spcBef>
              <a:spcAft>
                <a:spcPts val="1200"/>
              </a:spcAft>
            </a:pPr>
            <a:r>
              <a:rPr lang="en-ZA" sz="2400" i="1" dirty="0">
                <a:solidFill>
                  <a:schemeClr val="tx1">
                    <a:lumMod val="50000"/>
                  </a:schemeClr>
                </a:solidFill>
              </a:rPr>
              <a:t>(Jim Rohn)</a:t>
            </a:r>
          </a:p>
        </p:txBody>
      </p:sp>
      <p:pic>
        <p:nvPicPr>
          <p:cNvPr id="6" name="Picture Placeholder 5" descr="A road sign in the desert&#10;&#10;AI-generated content may be incorrect.">
            <a:extLst>
              <a:ext uri="{FF2B5EF4-FFF2-40B4-BE49-F238E27FC236}">
                <a16:creationId xmlns:a16="http://schemas.microsoft.com/office/drawing/2014/main" id="{71E5E637-3658-B7A8-ADD1-08A3DDC56BE7}"/>
              </a:ext>
            </a:extLst>
          </p:cNvPr>
          <p:cNvPicPr>
            <a:picLocks noGrp="1" noChangeAspect="1"/>
          </p:cNvPicPr>
          <p:nvPr>
            <p:ph type="pic" sz="quarter" idx="15"/>
          </p:nvPr>
        </p:nvPicPr>
        <p:blipFill>
          <a:blip r:embed="rId3"/>
          <a:srcRect l="26090" r="26090"/>
          <a:stretch>
            <a:fillRect/>
          </a:stretch>
        </p:blipFill>
        <p:spPr>
          <a:xfrm>
            <a:off x="576775" y="904113"/>
            <a:ext cx="2401669" cy="3340036"/>
          </a:xfrm>
        </p:spPr>
      </p:pic>
      <p:sp>
        <p:nvSpPr>
          <p:cNvPr id="3" name="Title 5">
            <a:extLst>
              <a:ext uri="{FF2B5EF4-FFF2-40B4-BE49-F238E27FC236}">
                <a16:creationId xmlns:a16="http://schemas.microsoft.com/office/drawing/2014/main" id="{062E0F2B-BE17-60BD-5C12-2FE590FA0F2E}"/>
              </a:ext>
            </a:extLst>
          </p:cNvPr>
          <p:cNvSpPr>
            <a:spLocks noGrp="1"/>
          </p:cNvSpPr>
          <p:nvPr>
            <p:ph type="title"/>
          </p:nvPr>
        </p:nvSpPr>
        <p:spPr>
          <a:xfrm>
            <a:off x="305594" y="283831"/>
            <a:ext cx="8532812" cy="481013"/>
          </a:xfrm>
        </p:spPr>
        <p:txBody>
          <a:bodyPr/>
          <a:lstStyle/>
          <a:p>
            <a:r>
              <a:rPr lang="en-US" b="0" i="0" dirty="0">
                <a:solidFill>
                  <a:srgbClr val="00B0F0"/>
                </a:solidFill>
                <a:effectLst/>
              </a:rPr>
              <a:t>Summary</a:t>
            </a:r>
            <a:endParaRPr lang="en-GB" dirty="0">
              <a:solidFill>
                <a:srgbClr val="00B0F0"/>
              </a:solidFill>
            </a:endParaRPr>
          </a:p>
        </p:txBody>
      </p:sp>
    </p:spTree>
    <p:extLst>
      <p:ext uri="{BB962C8B-B14F-4D97-AF65-F5344CB8AC3E}">
        <p14:creationId xmlns:p14="http://schemas.microsoft.com/office/powerpoint/2010/main" val="181467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C7E7-A949-D398-064B-E4D58A9BCF3C}"/>
              </a:ext>
            </a:extLst>
          </p:cNvPr>
          <p:cNvSpPr/>
          <p:nvPr/>
        </p:nvSpPr>
        <p:spPr>
          <a:xfrm>
            <a:off x="0" y="1071072"/>
            <a:ext cx="9144000" cy="3070693"/>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sz="quarter" idx="10"/>
          </p:nvPr>
        </p:nvSpPr>
        <p:spPr>
          <a:xfrm>
            <a:off x="305594" y="1984997"/>
            <a:ext cx="8532812" cy="1652867"/>
          </a:xfrm>
        </p:spPr>
        <p:txBody>
          <a:bodyPr/>
          <a:lstStyle/>
          <a:p>
            <a:pPr algn="ctr"/>
            <a:r>
              <a:rPr lang="en-US" sz="1600" b="0" dirty="0">
                <a:solidFill>
                  <a:srgbClr val="F8F8F8"/>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723536" y="1143435"/>
            <a:ext cx="1696929" cy="969963"/>
          </a:xfrm>
        </p:spPr>
        <p:txBody>
          <a:bodyPr/>
          <a:lstStyle/>
          <a:p>
            <a:r>
              <a:rPr lang="en-GB" dirty="0">
                <a:solidFill>
                  <a:srgbClr val="F8F8F8"/>
                </a:solidFill>
              </a:rPr>
              <a:t>DISCLAIMER</a:t>
            </a:r>
          </a:p>
        </p:txBody>
      </p:sp>
      <p:pic>
        <p:nvPicPr>
          <p:cNvPr id="6" name="Picture 5" descr="A green and blue background with text&#10;&#10;AI-generated content may be incorrect.">
            <a:extLst>
              <a:ext uri="{FF2B5EF4-FFF2-40B4-BE49-F238E27FC236}">
                <a16:creationId xmlns:a16="http://schemas.microsoft.com/office/drawing/2014/main" id="{5C8C4E4E-9BC9-792D-F3EA-518E0C77A557}"/>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66C573B7-BB16-C14F-7256-3A01DDAE728B}"/>
              </a:ext>
            </a:extLst>
          </p:cNvPr>
          <p:cNvSpPr>
            <a:spLocks noGrp="1"/>
          </p:cNvSpPr>
          <p:nvPr>
            <p:ph type="title"/>
          </p:nvPr>
        </p:nvSpPr>
        <p:spPr>
          <a:xfrm>
            <a:off x="3396736" y="1636898"/>
            <a:ext cx="2079031" cy="851122"/>
          </a:xfrm>
        </p:spPr>
        <p:txBody>
          <a:bodyPr/>
          <a:lstStyle/>
          <a:p>
            <a:r>
              <a:rPr lang="en-US" dirty="0">
                <a:solidFill>
                  <a:schemeClr val="bg1">
                    <a:lumMod val="95000"/>
                  </a:schemeClr>
                </a:solidFill>
              </a:rPr>
              <a:t>Questions</a:t>
            </a:r>
          </a:p>
        </p:txBody>
      </p:sp>
      <p:pic>
        <p:nvPicPr>
          <p:cNvPr id="20" name="Picture Placeholder 19" descr="A person raising her hand&#10;&#10;AI-generated content may be incorrect.">
            <a:extLst>
              <a:ext uri="{FF2B5EF4-FFF2-40B4-BE49-F238E27FC236}">
                <a16:creationId xmlns:a16="http://schemas.microsoft.com/office/drawing/2014/main" id="{0F6AF0B9-5EEB-EE57-F019-F10160D59EBF}"/>
              </a:ext>
            </a:extLst>
          </p:cNvPr>
          <p:cNvPicPr>
            <a:picLocks noGrp="1" noChangeAspect="1"/>
          </p:cNvPicPr>
          <p:nvPr>
            <p:ph type="pic" sz="quarter" idx="12"/>
          </p:nvPr>
        </p:nvPicPr>
        <p:blipFill>
          <a:blip r:embed="rId3"/>
          <a:srcRect t="11658" b="11658"/>
          <a:stretch>
            <a:fillRect/>
          </a:stretch>
        </p:blipFill>
        <p:spPr/>
      </p:pic>
      <p:pic>
        <p:nvPicPr>
          <p:cNvPr id="3" name="Picture 2" descr="A green and blue background with a logo&#10;&#10;AI-generated content may be incorrect.">
            <a:extLst>
              <a:ext uri="{FF2B5EF4-FFF2-40B4-BE49-F238E27FC236}">
                <a16:creationId xmlns:a16="http://schemas.microsoft.com/office/drawing/2014/main" id="{C5F3F433-3A24-5B6E-D3B4-D7EA50311B98}"/>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417574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4539C-328A-2582-AB3F-6F6A83F9249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3740A5-E730-743D-28E3-9AE47351F6B2}"/>
              </a:ext>
            </a:extLst>
          </p:cNvPr>
          <p:cNvSpPr/>
          <p:nvPr/>
        </p:nvSpPr>
        <p:spPr>
          <a:xfrm>
            <a:off x="0" y="1071072"/>
            <a:ext cx="9144000" cy="3070693"/>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Content Placeholder 1">
            <a:extLst>
              <a:ext uri="{FF2B5EF4-FFF2-40B4-BE49-F238E27FC236}">
                <a16:creationId xmlns:a16="http://schemas.microsoft.com/office/drawing/2014/main" id="{FC9C8F2E-B11A-0D8B-2F5F-1854BF6742B0}"/>
              </a:ext>
            </a:extLst>
          </p:cNvPr>
          <p:cNvSpPr>
            <a:spLocks noGrp="1"/>
          </p:cNvSpPr>
          <p:nvPr>
            <p:ph sz="quarter" idx="10"/>
          </p:nvPr>
        </p:nvSpPr>
        <p:spPr>
          <a:xfrm>
            <a:off x="305594" y="1984997"/>
            <a:ext cx="8532812" cy="1652867"/>
          </a:xfrm>
        </p:spPr>
        <p:txBody>
          <a:bodyPr/>
          <a:lstStyle/>
          <a:p>
            <a:pPr algn="ctr"/>
            <a:r>
              <a:rPr lang="en-US" sz="1600" b="0" dirty="0">
                <a:solidFill>
                  <a:srgbClr val="F8F8F8"/>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sp>
        <p:nvSpPr>
          <p:cNvPr id="3" name="Title 2">
            <a:extLst>
              <a:ext uri="{FF2B5EF4-FFF2-40B4-BE49-F238E27FC236}">
                <a16:creationId xmlns:a16="http://schemas.microsoft.com/office/drawing/2014/main" id="{6A208979-A6B3-9B1D-42DE-573DB8A9262A}"/>
              </a:ext>
            </a:extLst>
          </p:cNvPr>
          <p:cNvSpPr>
            <a:spLocks noGrp="1"/>
          </p:cNvSpPr>
          <p:nvPr>
            <p:ph type="title"/>
          </p:nvPr>
        </p:nvSpPr>
        <p:spPr>
          <a:xfrm>
            <a:off x="3723536" y="1143435"/>
            <a:ext cx="1696929" cy="969963"/>
          </a:xfrm>
        </p:spPr>
        <p:txBody>
          <a:bodyPr/>
          <a:lstStyle/>
          <a:p>
            <a:r>
              <a:rPr lang="en-GB" dirty="0">
                <a:solidFill>
                  <a:srgbClr val="F8F8F8"/>
                </a:solidFill>
              </a:rPr>
              <a:t>DISCLAIMER</a:t>
            </a:r>
          </a:p>
        </p:txBody>
      </p:sp>
      <p:pic>
        <p:nvPicPr>
          <p:cNvPr id="6" name="Picture 5" descr="A green and blue background with text&#10;&#10;AI-generated content may be incorrect.">
            <a:extLst>
              <a:ext uri="{FF2B5EF4-FFF2-40B4-BE49-F238E27FC236}">
                <a16:creationId xmlns:a16="http://schemas.microsoft.com/office/drawing/2014/main" id="{A263030D-4EA9-7F83-9F94-97CCF057EF92}"/>
              </a:ext>
            </a:extLst>
          </p:cNvPr>
          <p:cNvPicPr>
            <a:picLocks noChangeAspect="1"/>
          </p:cNvPicPr>
          <p:nvPr/>
        </p:nvPicPr>
        <p:blipFill>
          <a:blip r:embed="rId2"/>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F0C47515-C9F0-9041-271B-21EF3374CFBA}"/>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30527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oup of people walking in a grassy area&#10;&#10;AI-generated content may be incorrect.">
            <a:extLst>
              <a:ext uri="{FF2B5EF4-FFF2-40B4-BE49-F238E27FC236}">
                <a16:creationId xmlns:a16="http://schemas.microsoft.com/office/drawing/2014/main" id="{8BCD43E2-B93C-344B-311F-DB181B1ECF0D}"/>
              </a:ext>
            </a:extLst>
          </p:cNvPr>
          <p:cNvPicPr>
            <a:picLocks noGrp="1" noChangeAspect="1"/>
          </p:cNvPicPr>
          <p:nvPr>
            <p:ph type="pic" sz="quarter" idx="12"/>
          </p:nvPr>
        </p:nvPicPr>
        <p:blipFill>
          <a:blip r:embed="rId3"/>
          <a:srcRect t="18732" b="289"/>
          <a:stretch/>
        </p:blipFill>
        <p:spPr>
          <a:xfrm>
            <a:off x="20" y="0"/>
            <a:ext cx="9143980" cy="4368790"/>
          </a:xfrm>
          <a:noFill/>
        </p:spPr>
      </p:pic>
      <p:sp>
        <p:nvSpPr>
          <p:cNvPr id="11" name="Title 2">
            <a:extLst>
              <a:ext uri="{FF2B5EF4-FFF2-40B4-BE49-F238E27FC236}">
                <a16:creationId xmlns:a16="http://schemas.microsoft.com/office/drawing/2014/main" id="{EE5FE3CA-18B3-67CB-77B2-7D04FF4F65BC}"/>
              </a:ext>
            </a:extLst>
          </p:cNvPr>
          <p:cNvSpPr>
            <a:spLocks noGrp="1"/>
          </p:cNvSpPr>
          <p:nvPr>
            <p:ph type="title"/>
          </p:nvPr>
        </p:nvSpPr>
        <p:spPr>
          <a:xfrm>
            <a:off x="642904" y="3019131"/>
            <a:ext cx="3462157" cy="744796"/>
          </a:xfrm>
        </p:spPr>
        <p:txBody>
          <a:bodyPr anchor="ctr">
            <a:normAutofit/>
          </a:bodyPr>
          <a:lstStyle/>
          <a:p>
            <a:r>
              <a:rPr lang="en-US" b="0" dirty="0">
                <a:solidFill>
                  <a:srgbClr val="F04C23"/>
                </a:solidFill>
                <a:latin typeface="Arial" panose="020B0604020202020204" pitchFamily="34" charset="0"/>
                <a:cs typeface="Arial" panose="020B0604020202020204" pitchFamily="34" charset="0"/>
              </a:rPr>
              <a:t>Data Management</a:t>
            </a:r>
          </a:p>
        </p:txBody>
      </p:sp>
      <p:pic>
        <p:nvPicPr>
          <p:cNvPr id="3" name="Picture 2" descr="A green and blue background with text&#10;&#10;AI-generated content may be incorrect.">
            <a:extLst>
              <a:ext uri="{FF2B5EF4-FFF2-40B4-BE49-F238E27FC236}">
                <a16:creationId xmlns:a16="http://schemas.microsoft.com/office/drawing/2014/main" id="{0CA0300A-3E1E-8BBB-2BAF-C521B2AB93B6}"/>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205595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1831-48CE-B073-884A-E49FD550D574}"/>
            </a:ext>
          </a:extLst>
        </p:cNvPr>
        <p:cNvGrpSpPr/>
        <p:nvPr/>
      </p:nvGrpSpPr>
      <p:grpSpPr>
        <a:xfrm>
          <a:off x="0" y="0"/>
          <a:ext cx="0" cy="0"/>
          <a:chOff x="0" y="0"/>
          <a:chExt cx="0" cy="0"/>
        </a:xfrm>
      </p:grpSpPr>
      <p:pic>
        <p:nvPicPr>
          <p:cNvPr id="6" name="Content Placeholder 5" descr="A long shot of a warehouse&#10;&#10;AI-generated content may be incorrect.">
            <a:extLst>
              <a:ext uri="{FF2B5EF4-FFF2-40B4-BE49-F238E27FC236}">
                <a16:creationId xmlns:a16="http://schemas.microsoft.com/office/drawing/2014/main" id="{68543E28-79E0-9B8E-1374-BD8B3097C7DE}"/>
              </a:ext>
            </a:extLst>
          </p:cNvPr>
          <p:cNvPicPr>
            <a:picLocks noGrp="1" noChangeAspect="1"/>
          </p:cNvPicPr>
          <p:nvPr>
            <p:ph sz="quarter" idx="10"/>
          </p:nvPr>
        </p:nvPicPr>
        <p:blipFill>
          <a:blip r:embed="rId3"/>
          <a:srcRect t="22353" b="31520"/>
          <a:stretch/>
        </p:blipFill>
        <p:spPr>
          <a:xfrm>
            <a:off x="303213" y="1260529"/>
            <a:ext cx="8532812" cy="2627204"/>
          </a:xfrm>
          <a:noFill/>
        </p:spPr>
      </p:pic>
      <p:sp>
        <p:nvSpPr>
          <p:cNvPr id="11" name="Title 2">
            <a:extLst>
              <a:ext uri="{FF2B5EF4-FFF2-40B4-BE49-F238E27FC236}">
                <a16:creationId xmlns:a16="http://schemas.microsoft.com/office/drawing/2014/main" id="{CE512F43-C1C6-4CB9-6B37-3653803A7401}"/>
              </a:ext>
            </a:extLst>
          </p:cNvPr>
          <p:cNvSpPr>
            <a:spLocks noGrp="1"/>
          </p:cNvSpPr>
          <p:nvPr>
            <p:ph type="title"/>
          </p:nvPr>
        </p:nvSpPr>
        <p:spPr>
          <a:xfrm>
            <a:off x="303213" y="298450"/>
            <a:ext cx="8532812" cy="481013"/>
          </a:xfrm>
        </p:spPr>
        <p:txBody>
          <a:bodyPr anchor="ctr">
            <a:normAutofit/>
          </a:bodyPr>
          <a:lstStyle/>
          <a:p>
            <a:r>
              <a:rPr lang="en-US" b="0" dirty="0">
                <a:cs typeface="Arial" panose="020B0604020202020204" pitchFamily="34" charset="0"/>
              </a:rPr>
              <a:t>Document Storage  Overview</a:t>
            </a:r>
          </a:p>
        </p:txBody>
      </p:sp>
    </p:spTree>
    <p:extLst>
      <p:ext uri="{BB962C8B-B14F-4D97-AF65-F5344CB8AC3E}">
        <p14:creationId xmlns:p14="http://schemas.microsoft.com/office/powerpoint/2010/main" val="92861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using a tablet and a computer&#10;&#10;AI-generated content may be incorrect.">
            <a:extLst>
              <a:ext uri="{FF2B5EF4-FFF2-40B4-BE49-F238E27FC236}">
                <a16:creationId xmlns:a16="http://schemas.microsoft.com/office/drawing/2014/main" id="{E3F4755B-13E2-462E-4CDC-A5700BB995CF}"/>
              </a:ext>
            </a:extLst>
          </p:cNvPr>
          <p:cNvPicPr>
            <a:picLocks noGrp="1" noChangeAspect="1"/>
          </p:cNvPicPr>
          <p:nvPr>
            <p:ph sz="quarter" idx="10"/>
          </p:nvPr>
        </p:nvPicPr>
        <p:blipFill>
          <a:blip r:embed="rId3"/>
          <a:srcRect l="2790" r="2" b="2"/>
          <a:stretch/>
        </p:blipFill>
        <p:spPr>
          <a:xfrm>
            <a:off x="298449" y="1260529"/>
            <a:ext cx="4086225" cy="2627204"/>
          </a:xfrm>
          <a:noFill/>
        </p:spPr>
      </p:pic>
      <p:pic>
        <p:nvPicPr>
          <p:cNvPr id="3" name="Picture 2" descr="A screenshot of a document registration form&#10;&#10;AI-generated content may be incorrect.">
            <a:extLst>
              <a:ext uri="{FF2B5EF4-FFF2-40B4-BE49-F238E27FC236}">
                <a16:creationId xmlns:a16="http://schemas.microsoft.com/office/drawing/2014/main" id="{25FCBE0D-2FD2-4C41-D173-E253B4C5A153}"/>
              </a:ext>
            </a:extLst>
          </p:cNvPr>
          <p:cNvPicPr>
            <a:picLocks noChangeAspect="1"/>
          </p:cNvPicPr>
          <p:nvPr/>
        </p:nvPicPr>
        <p:blipFill>
          <a:blip r:embed="rId4"/>
          <a:srcRect r="2402"/>
          <a:stretch/>
        </p:blipFill>
        <p:spPr>
          <a:xfrm>
            <a:off x="4749800" y="1260529"/>
            <a:ext cx="4086225" cy="2627204"/>
          </a:xfrm>
          <a:prstGeom prst="rect">
            <a:avLst/>
          </a:prstGeom>
          <a:noFill/>
          <a:ln w="12700">
            <a:solidFill>
              <a:schemeClr val="accent1"/>
            </a:solidFill>
          </a:ln>
        </p:spPr>
      </p:pic>
      <p:sp>
        <p:nvSpPr>
          <p:cNvPr id="6" name="Title 5">
            <a:extLst>
              <a:ext uri="{FF2B5EF4-FFF2-40B4-BE49-F238E27FC236}">
                <a16:creationId xmlns:a16="http://schemas.microsoft.com/office/drawing/2014/main" id="{4DF223C5-26E6-D31B-4E72-F86F7420C4A1}"/>
              </a:ext>
            </a:extLst>
          </p:cNvPr>
          <p:cNvSpPr>
            <a:spLocks noGrp="1"/>
          </p:cNvSpPr>
          <p:nvPr>
            <p:ph type="title"/>
          </p:nvPr>
        </p:nvSpPr>
        <p:spPr>
          <a:xfrm>
            <a:off x="303213" y="298450"/>
            <a:ext cx="8532812" cy="481013"/>
          </a:xfrm>
        </p:spPr>
        <p:txBody>
          <a:bodyPr anchor="ctr">
            <a:normAutofit/>
          </a:bodyPr>
          <a:lstStyle/>
          <a:p>
            <a:r>
              <a:rPr lang="en-US" b="0" dirty="0">
                <a:cs typeface="Arial" panose="020B0604020202020204" pitchFamily="34" charset="0"/>
              </a:rPr>
              <a:t>Document Category &amp; Reference Fields</a:t>
            </a:r>
            <a:endParaRPr lang="en-GB" b="0" dirty="0">
              <a:cs typeface="Arial" panose="020B0604020202020204" pitchFamily="34" charset="0"/>
            </a:endParaRPr>
          </a:p>
        </p:txBody>
      </p:sp>
    </p:spTree>
    <p:extLst>
      <p:ext uri="{BB962C8B-B14F-4D97-AF65-F5344CB8AC3E}">
        <p14:creationId xmlns:p14="http://schemas.microsoft.com/office/powerpoint/2010/main" val="262393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D3C1-5537-AA6B-0943-1B16D0D25AC4}"/>
            </a:ext>
          </a:extLst>
        </p:cNvPr>
        <p:cNvGrpSpPr/>
        <p:nvPr/>
      </p:nvGrpSpPr>
      <p:grpSpPr>
        <a:xfrm>
          <a:off x="0" y="0"/>
          <a:ext cx="0" cy="0"/>
          <a:chOff x="0" y="0"/>
          <a:chExt cx="0" cy="0"/>
        </a:xfrm>
      </p:grpSpPr>
      <p:pic>
        <p:nvPicPr>
          <p:cNvPr id="3" name="Content Placeholder 2" descr="Close-up of a rope with a knot&#10;&#10;AI-generated content may be incorrect.">
            <a:extLst>
              <a:ext uri="{FF2B5EF4-FFF2-40B4-BE49-F238E27FC236}">
                <a16:creationId xmlns:a16="http://schemas.microsoft.com/office/drawing/2014/main" id="{EB611999-90ED-89D4-E32B-D12A27785D5C}"/>
              </a:ext>
            </a:extLst>
          </p:cNvPr>
          <p:cNvPicPr>
            <a:picLocks noGrp="1" noChangeAspect="1"/>
          </p:cNvPicPr>
          <p:nvPr>
            <p:ph sz="quarter" idx="10"/>
          </p:nvPr>
        </p:nvPicPr>
        <p:blipFill>
          <a:blip r:embed="rId3"/>
          <a:srcRect l="6679" r="3" b="3"/>
          <a:stretch/>
        </p:blipFill>
        <p:spPr>
          <a:xfrm>
            <a:off x="307977" y="1411900"/>
            <a:ext cx="4086225" cy="2627204"/>
          </a:xfrm>
          <a:noFill/>
        </p:spPr>
      </p:pic>
      <p:pic>
        <p:nvPicPr>
          <p:cNvPr id="7" name="Picture 6">
            <a:extLst>
              <a:ext uri="{FF2B5EF4-FFF2-40B4-BE49-F238E27FC236}">
                <a16:creationId xmlns:a16="http://schemas.microsoft.com/office/drawing/2014/main" id="{BE9CB599-0072-3C2B-5A15-C993D9A53167}"/>
              </a:ext>
            </a:extLst>
          </p:cNvPr>
          <p:cNvPicPr>
            <a:picLocks noChangeAspect="1"/>
          </p:cNvPicPr>
          <p:nvPr/>
        </p:nvPicPr>
        <p:blipFill>
          <a:blip r:embed="rId4"/>
          <a:srcRect l="5940" r="13572" b="2"/>
          <a:stretch/>
        </p:blipFill>
        <p:spPr>
          <a:xfrm>
            <a:off x="4759329" y="1411900"/>
            <a:ext cx="4086225" cy="2627204"/>
          </a:xfrm>
          <a:prstGeom prst="rect">
            <a:avLst/>
          </a:prstGeom>
          <a:noFill/>
          <a:ln w="12700">
            <a:solidFill>
              <a:schemeClr val="accent1"/>
            </a:solidFill>
          </a:ln>
        </p:spPr>
      </p:pic>
      <p:sp>
        <p:nvSpPr>
          <p:cNvPr id="6" name="Title 5">
            <a:extLst>
              <a:ext uri="{FF2B5EF4-FFF2-40B4-BE49-F238E27FC236}">
                <a16:creationId xmlns:a16="http://schemas.microsoft.com/office/drawing/2014/main" id="{6345F4B9-EF6E-69E1-199A-DFC349CE5367}"/>
              </a:ext>
            </a:extLst>
          </p:cNvPr>
          <p:cNvSpPr>
            <a:spLocks noGrp="1"/>
          </p:cNvSpPr>
          <p:nvPr>
            <p:ph type="title"/>
          </p:nvPr>
        </p:nvSpPr>
        <p:spPr>
          <a:xfrm>
            <a:off x="307977" y="395481"/>
            <a:ext cx="8532812" cy="481013"/>
          </a:xfrm>
        </p:spPr>
        <p:txBody>
          <a:bodyPr anchor="ctr">
            <a:normAutofit/>
          </a:bodyPr>
          <a:lstStyle/>
          <a:p>
            <a:r>
              <a:rPr lang="en-US" b="0" i="0" dirty="0">
                <a:effectLst/>
                <a:cs typeface="Arial" panose="020B0604020202020204" pitchFamily="34" charset="0"/>
              </a:rPr>
              <a:t>Link the Document Category to the Application</a:t>
            </a:r>
            <a:endParaRPr lang="en-GB" dirty="0">
              <a:cs typeface="Arial" panose="020B0604020202020204" pitchFamily="34" charset="0"/>
            </a:endParaRPr>
          </a:p>
        </p:txBody>
      </p:sp>
    </p:spTree>
    <p:extLst>
      <p:ext uri="{BB962C8B-B14F-4D97-AF65-F5344CB8AC3E}">
        <p14:creationId xmlns:p14="http://schemas.microsoft.com/office/powerpoint/2010/main" val="407319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DE5A-D83D-FA51-952F-1B7DAC42E35F}"/>
            </a:ext>
          </a:extLst>
        </p:cNvPr>
        <p:cNvGrpSpPr/>
        <p:nvPr/>
      </p:nvGrpSpPr>
      <p:grpSpPr>
        <a:xfrm>
          <a:off x="0" y="0"/>
          <a:ext cx="0" cy="0"/>
          <a:chOff x="0" y="0"/>
          <a:chExt cx="0" cy="0"/>
        </a:xfrm>
      </p:grpSpPr>
      <p:pic>
        <p:nvPicPr>
          <p:cNvPr id="4" name="Content Placeholder 3" descr="A close-up of a hard drive&#10;&#10;AI-generated content may be incorrect.">
            <a:extLst>
              <a:ext uri="{FF2B5EF4-FFF2-40B4-BE49-F238E27FC236}">
                <a16:creationId xmlns:a16="http://schemas.microsoft.com/office/drawing/2014/main" id="{960B4C09-6CDB-98F9-FE6F-32377612A385}"/>
              </a:ext>
            </a:extLst>
          </p:cNvPr>
          <p:cNvPicPr>
            <a:picLocks noGrp="1" noChangeAspect="1"/>
          </p:cNvPicPr>
          <p:nvPr>
            <p:ph sz="quarter" idx="16"/>
          </p:nvPr>
        </p:nvPicPr>
        <p:blipFill>
          <a:blip r:embed="rId3"/>
          <a:srcRect t="35255" r="4" b="21668"/>
          <a:stretch/>
        </p:blipFill>
        <p:spPr>
          <a:xfrm>
            <a:off x="303213" y="1649788"/>
            <a:ext cx="4086225" cy="1179388"/>
          </a:xfrm>
          <a:noFill/>
        </p:spPr>
      </p:pic>
      <p:pic>
        <p:nvPicPr>
          <p:cNvPr id="3" name="Picture 2">
            <a:extLst>
              <a:ext uri="{FF2B5EF4-FFF2-40B4-BE49-F238E27FC236}">
                <a16:creationId xmlns:a16="http://schemas.microsoft.com/office/drawing/2014/main" id="{E79D39A2-DD56-0FC9-E9D7-969DF4ECF104}"/>
              </a:ext>
            </a:extLst>
          </p:cNvPr>
          <p:cNvPicPr>
            <a:picLocks noChangeAspect="1"/>
          </p:cNvPicPr>
          <p:nvPr/>
        </p:nvPicPr>
        <p:blipFill>
          <a:blip r:embed="rId4"/>
          <a:srcRect r="4" b="39519"/>
          <a:stretch/>
        </p:blipFill>
        <p:spPr>
          <a:xfrm>
            <a:off x="303213" y="3201026"/>
            <a:ext cx="4086225" cy="1167774"/>
          </a:xfrm>
          <a:prstGeom prst="rect">
            <a:avLst/>
          </a:prstGeom>
          <a:noFill/>
          <a:ln w="12700">
            <a:solidFill>
              <a:schemeClr val="accent1"/>
            </a:solidFill>
          </a:ln>
        </p:spPr>
      </p:pic>
      <p:pic>
        <p:nvPicPr>
          <p:cNvPr id="5" name="Picture 4">
            <a:extLst>
              <a:ext uri="{FF2B5EF4-FFF2-40B4-BE49-F238E27FC236}">
                <a16:creationId xmlns:a16="http://schemas.microsoft.com/office/drawing/2014/main" id="{8DFD9B2A-42FA-B924-076E-3B9331AEEBF0}"/>
              </a:ext>
            </a:extLst>
          </p:cNvPr>
          <p:cNvPicPr>
            <a:picLocks noChangeAspect="1"/>
          </p:cNvPicPr>
          <p:nvPr/>
        </p:nvPicPr>
        <p:blipFill>
          <a:blip r:embed="rId5"/>
          <a:srcRect t="4837" r="4" b="50067"/>
          <a:stretch/>
        </p:blipFill>
        <p:spPr>
          <a:xfrm>
            <a:off x="4748213" y="1649788"/>
            <a:ext cx="4086225" cy="1179388"/>
          </a:xfrm>
          <a:prstGeom prst="rect">
            <a:avLst/>
          </a:prstGeom>
          <a:noFill/>
          <a:ln w="12700">
            <a:solidFill>
              <a:schemeClr val="accent1"/>
            </a:solidFill>
          </a:ln>
        </p:spPr>
      </p:pic>
      <p:sp>
        <p:nvSpPr>
          <p:cNvPr id="6" name="Title 5">
            <a:extLst>
              <a:ext uri="{FF2B5EF4-FFF2-40B4-BE49-F238E27FC236}">
                <a16:creationId xmlns:a16="http://schemas.microsoft.com/office/drawing/2014/main" id="{2B20E659-9920-13B0-CF66-033084B957B4}"/>
              </a:ext>
            </a:extLst>
          </p:cNvPr>
          <p:cNvSpPr>
            <a:spLocks noGrp="1"/>
          </p:cNvSpPr>
          <p:nvPr>
            <p:ph type="title"/>
          </p:nvPr>
        </p:nvSpPr>
        <p:spPr>
          <a:xfrm>
            <a:off x="303213" y="796925"/>
            <a:ext cx="8532812" cy="481013"/>
          </a:xfrm>
        </p:spPr>
        <p:txBody>
          <a:bodyPr anchor="ctr">
            <a:normAutofit/>
          </a:bodyPr>
          <a:lstStyle/>
          <a:p>
            <a:r>
              <a:rPr lang="en-US" sz="2400" b="0" i="0" dirty="0">
                <a:effectLst/>
                <a:latin typeface="Arial" panose="020B0604020202020204" pitchFamily="34" charset="0"/>
                <a:cs typeface="Arial" panose="020B0604020202020204" pitchFamily="34" charset="0"/>
              </a:rPr>
              <a:t>Storing Documents</a:t>
            </a:r>
            <a:endParaRPr lang="en-GB" sz="24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DD3D29A-8D49-D678-3467-5CF8B48905E1}"/>
              </a:ext>
            </a:extLst>
          </p:cNvPr>
          <p:cNvPicPr>
            <a:picLocks noChangeAspect="1"/>
          </p:cNvPicPr>
          <p:nvPr/>
        </p:nvPicPr>
        <p:blipFill>
          <a:blip r:embed="rId6"/>
          <a:stretch>
            <a:fillRect/>
          </a:stretch>
        </p:blipFill>
        <p:spPr>
          <a:xfrm>
            <a:off x="5559973" y="3135254"/>
            <a:ext cx="2049517" cy="1299317"/>
          </a:xfrm>
          <a:prstGeom prst="rect">
            <a:avLst/>
          </a:prstGeom>
        </p:spPr>
      </p:pic>
    </p:spTree>
    <p:extLst>
      <p:ext uri="{BB962C8B-B14F-4D97-AF65-F5344CB8AC3E}">
        <p14:creationId xmlns:p14="http://schemas.microsoft.com/office/powerpoint/2010/main" val="79342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2FB1D-EB59-BB21-1706-0A06EC898C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A81BAF-135E-25B9-8FB5-3E31D40527C9}"/>
              </a:ext>
            </a:extLst>
          </p:cNvPr>
          <p:cNvSpPr>
            <a:spLocks noGrp="1"/>
          </p:cNvSpPr>
          <p:nvPr>
            <p:ph type="title"/>
          </p:nvPr>
        </p:nvSpPr>
        <p:spPr>
          <a:xfrm>
            <a:off x="305594" y="283831"/>
            <a:ext cx="8532812" cy="481013"/>
          </a:xfrm>
        </p:spPr>
        <p:txBody>
          <a:bodyPr/>
          <a:lstStyle/>
          <a:p>
            <a:r>
              <a:rPr lang="en-US" b="0" i="0" dirty="0">
                <a:solidFill>
                  <a:srgbClr val="00B0F0"/>
                </a:solidFill>
                <a:effectLst/>
              </a:rPr>
              <a:t>Storing Documents</a:t>
            </a:r>
            <a:endParaRPr lang="en-GB" dirty="0">
              <a:solidFill>
                <a:srgbClr val="00B0F0"/>
              </a:solidFill>
            </a:endParaRPr>
          </a:p>
        </p:txBody>
      </p:sp>
      <p:pic>
        <p:nvPicPr>
          <p:cNvPr id="4" name="Picture 3">
            <a:extLst>
              <a:ext uri="{FF2B5EF4-FFF2-40B4-BE49-F238E27FC236}">
                <a16:creationId xmlns:a16="http://schemas.microsoft.com/office/drawing/2014/main" id="{2E44DCCC-4071-81FF-570F-9A040A24E1B1}"/>
              </a:ext>
            </a:extLst>
          </p:cNvPr>
          <p:cNvPicPr>
            <a:picLocks noChangeAspect="1"/>
          </p:cNvPicPr>
          <p:nvPr/>
        </p:nvPicPr>
        <p:blipFill>
          <a:blip r:embed="rId3"/>
          <a:stretch>
            <a:fillRect/>
          </a:stretch>
        </p:blipFill>
        <p:spPr>
          <a:xfrm>
            <a:off x="305594" y="709758"/>
            <a:ext cx="5226529" cy="3728746"/>
          </a:xfrm>
          <a:prstGeom prst="rect">
            <a:avLst/>
          </a:prstGeom>
          <a:ln>
            <a:solidFill>
              <a:schemeClr val="accent1"/>
            </a:solidFill>
          </a:ln>
        </p:spPr>
      </p:pic>
      <p:sp>
        <p:nvSpPr>
          <p:cNvPr id="7" name="TextBox 6">
            <a:extLst>
              <a:ext uri="{FF2B5EF4-FFF2-40B4-BE49-F238E27FC236}">
                <a16:creationId xmlns:a16="http://schemas.microsoft.com/office/drawing/2014/main" id="{82ED9ACA-68DF-2259-6121-D2E68D64F4EF}"/>
              </a:ext>
            </a:extLst>
          </p:cNvPr>
          <p:cNvSpPr txBox="1"/>
          <p:nvPr/>
        </p:nvSpPr>
        <p:spPr>
          <a:xfrm>
            <a:off x="5532123" y="881360"/>
            <a:ext cx="3306283" cy="3385542"/>
          </a:xfrm>
          <a:prstGeom prst="rect">
            <a:avLst/>
          </a:prstGeom>
          <a:noFill/>
        </p:spPr>
        <p:txBody>
          <a:bodyPr wrap="square" rtlCol="0">
            <a:spAutoFit/>
          </a:bodyPr>
          <a:lstStyle/>
          <a:p>
            <a:pPr marL="171450" indent="-171450">
              <a:buFont typeface="Arial" panose="020B0604020202020204" pitchFamily="34" charset="0"/>
              <a:buChar char="•"/>
            </a:pPr>
            <a:r>
              <a:rPr lang="en-ZA" sz="1400" b="1" kern="100" dirty="0">
                <a:effectLst/>
                <a:ea typeface="Aptos" panose="020B0004020202020204" pitchFamily="34" charset="0"/>
                <a:cs typeface="Times New Roman" panose="02020603050405020304" pitchFamily="18" charset="0"/>
              </a:rPr>
              <a:t>Blank</a:t>
            </a:r>
            <a:r>
              <a:rPr lang="en-ZA" sz="1400" kern="100" dirty="0">
                <a:effectLst/>
                <a:ea typeface="Aptos" panose="020B0004020202020204" pitchFamily="34" charset="0"/>
                <a:cs typeface="Times New Roman" panose="02020603050405020304" pitchFamily="18" charset="0"/>
              </a:rPr>
              <a:t> - documents are stored in database.</a:t>
            </a:r>
          </a:p>
          <a:p>
            <a:pPr marL="171450" indent="-171450">
              <a:buFont typeface="Arial" panose="020B0604020202020204" pitchFamily="34" charset="0"/>
              <a:buChar char="•"/>
            </a:pPr>
            <a:endParaRPr lang="en-ZA" sz="1400" kern="100" dirty="0">
              <a:effectLs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ZA" sz="1400" b="1" kern="100" dirty="0">
                <a:cs typeface="Times New Roman" panose="02020603050405020304" pitchFamily="18" charset="0"/>
              </a:rPr>
              <a:t>BFILE</a:t>
            </a:r>
            <a:r>
              <a:rPr lang="en-ZA" sz="1400" kern="100" dirty="0">
                <a:cs typeface="Times New Roman" panose="02020603050405020304" pitchFamily="18" charset="0"/>
              </a:rPr>
              <a:t> - documents are stored in a directory on file system.</a:t>
            </a:r>
          </a:p>
          <a:p>
            <a:pPr marL="171450" indent="-171450">
              <a:buFont typeface="Arial" panose="020B0604020202020204" pitchFamily="34" charset="0"/>
              <a:buChar char="•"/>
            </a:pPr>
            <a:endParaRPr lang="en-ZA" sz="1400" kern="100" dirty="0">
              <a:cs typeface="Times New Roman" panose="02020603050405020304" pitchFamily="18" charset="0"/>
            </a:endParaRPr>
          </a:p>
          <a:p>
            <a:pPr marL="171450" indent="-171450">
              <a:buFont typeface="Arial" panose="020B0604020202020204" pitchFamily="34" charset="0"/>
              <a:buChar char="•"/>
            </a:pPr>
            <a:r>
              <a:rPr lang="en-ZA" sz="1400" b="1" kern="100" dirty="0">
                <a:effectLst/>
                <a:ea typeface="Aptos" panose="020B0004020202020204" pitchFamily="34" charset="0"/>
                <a:cs typeface="Times New Roman" panose="02020603050405020304" pitchFamily="18" charset="0"/>
              </a:rPr>
              <a:t>HTTPURI </a:t>
            </a:r>
            <a:r>
              <a:rPr lang="en-ZA" sz="1400" kern="100" dirty="0">
                <a:effectLst/>
                <a:ea typeface="Aptos" panose="020B0004020202020204" pitchFamily="34" charset="0"/>
                <a:cs typeface="Times New Roman" panose="02020603050405020304" pitchFamily="18" charset="0"/>
              </a:rPr>
              <a:t>-  documents are stored at the specified URI / URL provided that the URL is accessible.</a:t>
            </a:r>
          </a:p>
          <a:p>
            <a:pPr marL="171450" indent="-171450">
              <a:buFont typeface="Arial" panose="020B0604020202020204" pitchFamily="34" charset="0"/>
              <a:buChar char="•"/>
            </a:pPr>
            <a:endParaRPr lang="en-ZA" sz="1400" kern="100" dirty="0">
              <a:latin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ZA" sz="1400" kern="100" dirty="0">
              <a:latin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ZA" sz="1400" kern="100" dirty="0">
              <a:latin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ZA" sz="1400" kern="100" dirty="0">
              <a:latin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ZA" sz="1400" kern="100" dirty="0">
              <a:latin typeface="Aptos" panose="020B000402020202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581316859"/>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3.xml><?xml version="1.0" encoding="utf-8"?>
<ds:datastoreItem xmlns:ds="http://schemas.openxmlformats.org/officeDocument/2006/customXml" ds:itemID="{EC720A82-E4C4-47A3-B9F2-9B9447364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2394</TotalTime>
  <Words>2235</Words>
  <Application>Microsoft Office PowerPoint</Application>
  <PresentationFormat>Custom</PresentationFormat>
  <Paragraphs>185</Paragraphs>
  <Slides>21</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Arial</vt:lpstr>
      <vt:lpstr>Calibri</vt:lpstr>
      <vt:lpstr>Helvetica Neue</vt:lpstr>
      <vt:lpstr>Playfair Display</vt:lpstr>
      <vt:lpstr>Symbol</vt:lpstr>
      <vt:lpstr>Times New Roman</vt:lpstr>
      <vt:lpstr>Wingdings</vt:lpstr>
      <vt:lpstr>Title Slides</vt:lpstr>
      <vt:lpstr>Index Slides</vt:lpstr>
      <vt:lpstr>Content Slides</vt:lpstr>
      <vt:lpstr>Modernizing Our Document Storage: A Foundation for the Future</vt:lpstr>
      <vt:lpstr>DISCLAIMER</vt:lpstr>
      <vt:lpstr>DISCLAIMER</vt:lpstr>
      <vt:lpstr>Data Management</vt:lpstr>
      <vt:lpstr>Document Storage  Overview</vt:lpstr>
      <vt:lpstr>Document Category &amp; Reference Fields</vt:lpstr>
      <vt:lpstr>Link the Document Category to the Application</vt:lpstr>
      <vt:lpstr>Storing Documents</vt:lpstr>
      <vt:lpstr>Storing Documents</vt:lpstr>
      <vt:lpstr>Document Restrictions</vt:lpstr>
      <vt:lpstr>Document Storage Maintenance</vt:lpstr>
      <vt:lpstr>{GDOCSR- 1/2 /3/4}</vt:lpstr>
      <vt:lpstr>Challenges and Pain Points </vt:lpstr>
      <vt:lpstr>Challenges and Pain Points </vt:lpstr>
      <vt:lpstr>Modern Storage Options &amp; Strategies</vt:lpstr>
      <vt:lpstr>Image Storage  - Best Pratice</vt:lpstr>
      <vt:lpstr>Benefits of modernization:  </vt:lpstr>
      <vt:lpstr>Summary</vt:lpstr>
      <vt:lpstr>Summary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121</cp:revision>
  <dcterms:created xsi:type="dcterms:W3CDTF">2023-07-06T09:53:04Z</dcterms:created>
  <dcterms:modified xsi:type="dcterms:W3CDTF">2025-03-05T06:34:49Z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